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3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4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8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5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2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4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4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3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CD977-2D2C-492A-A660-77834BB7D95F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B07A5-04F8-4A25-AF12-5CFEBF67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7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起初神</a:t>
            </a:r>
            <a:r>
              <a:rPr lang="en-US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…</a:t>
            </a:r>
            <a:br>
              <a:rPr lang="en-US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</a:b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In the beginning God…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LiBian-S02S" panose="03000509000000000000" pitchFamily="65" charset="-122"/>
              <a:ea typeface="FZLiBian-S02S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126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" y="603505"/>
            <a:ext cx="8796528" cy="1472184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托勒密</a:t>
            </a: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—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地心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说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及</a:t>
            </a: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本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轮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理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论</a:t>
            </a:r>
            <a:endParaRPr lang="en-US" altLang="zh-TW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LiBian-S02S" panose="03000509000000000000" pitchFamily="65" charset="-122"/>
              <a:ea typeface="FZLiBian-S02S" panose="03000509000000000000" pitchFamily="65" charset="-122"/>
            </a:endParaRPr>
          </a:p>
          <a:p>
            <a:pPr marL="457200" lvl="1" indent="0">
              <a:buNone/>
            </a:pPr>
            <a:r>
              <a:rPr lang="en-US" altLang="zh-TW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Ptolemy – Geocentric theory &amp; </a:t>
            </a:r>
            <a:r>
              <a:rPr lang="en-US" altLang="zh-TW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Epicircles</a:t>
            </a:r>
            <a:endParaRPr lang="en-US" altLang="zh-TW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LiBian-S02S" panose="03000509000000000000" pitchFamily="65" charset="-122"/>
              <a:ea typeface="FZLiBian-S02S" panose="03000509000000000000" pitchFamily="65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" y="2406278"/>
            <a:ext cx="8555461" cy="361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" y="603504"/>
            <a:ext cx="8796528" cy="5573459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哥白尼 </a:t>
            </a: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—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日心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说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及</a:t>
            </a:r>
            <a:r>
              <a:rPr lang="en-US" altLang="zh-TW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本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轮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理</a:t>
            </a:r>
            <a:endParaRPr lang="en-US" altLang="zh-TW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LiBian-S02S" panose="03000509000000000000" pitchFamily="65" charset="-122"/>
              <a:ea typeface="FZLiBian-S02S" panose="03000509000000000000" pitchFamily="65" charset="-122"/>
            </a:endParaRPr>
          </a:p>
          <a:p>
            <a:pPr marL="457200" lvl="1" indent="0">
              <a:buNone/>
            </a:pPr>
            <a:r>
              <a:rPr lang="en-US" altLang="zh-TW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Capernicus</a:t>
            </a:r>
            <a:r>
              <a:rPr lang="en-US" altLang="zh-TW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– Heliocentric theory &amp; </a:t>
            </a:r>
            <a:r>
              <a:rPr lang="en-US" altLang="zh-TW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Epicircles</a:t>
            </a:r>
            <a:endParaRPr lang="en-US" altLang="zh-TW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LiBian-S02S" panose="03000509000000000000" pitchFamily="65" charset="-122"/>
              <a:ea typeface="FZLiBian-S02S" panose="03000509000000000000" pitchFamily="65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53"/>
          <a:stretch/>
        </p:blipFill>
        <p:spPr>
          <a:xfrm>
            <a:off x="812716" y="2368297"/>
            <a:ext cx="7555143" cy="45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0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24" y="603504"/>
            <a:ext cx="8796528" cy="5573459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 克卜勒 </a:t>
            </a:r>
            <a:r>
              <a:rPr lang="en-US" altLang="zh-TW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—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克卜勒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轨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道</a:t>
            </a:r>
            <a:endParaRPr lang="en-US" altLang="zh-TW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LiBian-S02S" panose="03000509000000000000" pitchFamily="65" charset="-122"/>
              <a:ea typeface="FZLiBian-S02S" panose="03000509000000000000" pitchFamily="65" charset="-122"/>
            </a:endParaRPr>
          </a:p>
          <a:p>
            <a:pPr marL="457200" lvl="1" indent="0">
              <a:buNone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ZLiBian-S02S" panose="03000509000000000000" pitchFamily="65" charset="-122"/>
                <a:ea typeface="FZLiBian-S02S" panose="03000509000000000000" pitchFamily="65" charset="-122"/>
              </a:rPr>
              <a:t>Kepler Orbit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ZLiBian-S02S" panose="03000509000000000000" pitchFamily="65" charset="-122"/>
              <a:ea typeface="FZLiBian-S02S" panose="03000509000000000000" pitchFamily="65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3"/>
          <a:stretch/>
        </p:blipFill>
        <p:spPr>
          <a:xfrm>
            <a:off x="-45720" y="2352294"/>
            <a:ext cx="8988171" cy="392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0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49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FZLiBian-S02S</vt:lpstr>
      <vt:lpstr>新細明體</vt:lpstr>
      <vt:lpstr>Arial</vt:lpstr>
      <vt:lpstr>Calibri</vt:lpstr>
      <vt:lpstr>Calibri Light</vt:lpstr>
      <vt:lpstr>Office Theme</vt:lpstr>
      <vt:lpstr>起初神… In the beginning God…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起初神… In the beginning God…</dc:title>
  <dc:creator>Dennis Wong</dc:creator>
  <cp:lastModifiedBy>Dennis Wong</cp:lastModifiedBy>
  <cp:revision>4</cp:revision>
  <dcterms:created xsi:type="dcterms:W3CDTF">2017-01-01T13:57:10Z</dcterms:created>
  <dcterms:modified xsi:type="dcterms:W3CDTF">2017-01-08T19:53:23Z</dcterms:modified>
</cp:coreProperties>
</file>