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80" r:id="rId3"/>
    <p:sldId id="272" r:id="rId4"/>
    <p:sldId id="274" r:id="rId5"/>
    <p:sldId id="276" r:id="rId6"/>
    <p:sldId id="256" r:id="rId7"/>
    <p:sldId id="257" r:id="rId8"/>
    <p:sldId id="258" r:id="rId9"/>
    <p:sldId id="259" r:id="rId10"/>
    <p:sldId id="260" r:id="rId11"/>
    <p:sldId id="261" r:id="rId12"/>
    <p:sldId id="266" r:id="rId13"/>
    <p:sldId id="265" r:id="rId14"/>
    <p:sldId id="264" r:id="rId15"/>
    <p:sldId id="263" r:id="rId16"/>
    <p:sldId id="267" r:id="rId17"/>
    <p:sldId id="268" r:id="rId18"/>
    <p:sldId id="269" r:id="rId19"/>
    <p:sldId id="270" r:id="rId20"/>
    <p:sldId id="271" r:id="rId21"/>
    <p:sldId id="262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692E-D186-4657-B7A4-9D7968E918A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D81B-41BE-4697-9EA8-ECDD8CE1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64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692E-D186-4657-B7A4-9D7968E918A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D81B-41BE-4697-9EA8-ECDD8CE1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4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692E-D186-4657-B7A4-9D7968E918A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D81B-41BE-4697-9EA8-ECDD8CE1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84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692E-D186-4657-B7A4-9D7968E918A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D81B-41BE-4697-9EA8-ECDD8CE1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17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692E-D186-4657-B7A4-9D7968E918A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D81B-41BE-4697-9EA8-ECDD8CE1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78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692E-D186-4657-B7A4-9D7968E918A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D81B-41BE-4697-9EA8-ECDD8CE1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34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692E-D186-4657-B7A4-9D7968E918A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D81B-41BE-4697-9EA8-ECDD8CE1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41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692E-D186-4657-B7A4-9D7968E918A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D81B-41BE-4697-9EA8-ECDD8CE1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70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692E-D186-4657-B7A4-9D7968E918A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D81B-41BE-4697-9EA8-ECDD8CE1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88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692E-D186-4657-B7A4-9D7968E918A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D81B-41BE-4697-9EA8-ECDD8CE1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58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692E-D186-4657-B7A4-9D7968E918A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D81B-41BE-4697-9EA8-ECDD8CE1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83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6692E-D186-4657-B7A4-9D7968E918A5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5D81B-41BE-4697-9EA8-ECDD8CE1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5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68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mountai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71434" y="0"/>
            <a:ext cx="16068587" cy="566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3360" y="132080"/>
            <a:ext cx="4043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>
                <a:latin typeface="DFKai-SB" panose="03000509000000000000" pitchFamily="65" charset="-120"/>
                <a:ea typeface="DFKai-SB" panose="03000509000000000000" pitchFamily="65" charset="-120"/>
              </a:rPr>
              <a:t>民數記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-1" y="5685751"/>
            <a:ext cx="9785131" cy="116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468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" y="132080"/>
            <a:ext cx="4043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>
                <a:latin typeface="DFKai-SB" panose="03000509000000000000" pitchFamily="65" charset="-120"/>
                <a:ea typeface="DFKai-SB" panose="03000509000000000000" pitchFamily="65" charset="-120"/>
              </a:rPr>
              <a:t>申命記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0" y="5685751"/>
            <a:ext cx="8463280" cy="116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mountai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440" y="1549082"/>
            <a:ext cx="4429760" cy="248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8023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mountai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71434" y="0"/>
            <a:ext cx="16068587" cy="566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3360" y="132080"/>
            <a:ext cx="4043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>
                <a:latin typeface="DFKai-SB" panose="03000509000000000000" pitchFamily="65" charset="-120"/>
                <a:ea typeface="DFKai-SB" panose="03000509000000000000" pitchFamily="65" charset="-120"/>
              </a:rPr>
              <a:t>民數記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-1" y="5685751"/>
            <a:ext cx="9785131" cy="116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9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mountai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11820" y="0"/>
            <a:ext cx="16068587" cy="566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3360" y="132080"/>
            <a:ext cx="4043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>
                <a:latin typeface="DFKai-SB" panose="03000509000000000000" pitchFamily="65" charset="-120"/>
                <a:ea typeface="DFKai-SB" panose="03000509000000000000" pitchFamily="65" charset="-120"/>
              </a:rPr>
              <a:t>利未記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0" y="5685751"/>
            <a:ext cx="9763760" cy="116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" y="132080"/>
            <a:ext cx="4043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>
                <a:latin typeface="DFKai-SB" panose="03000509000000000000" pitchFamily="65" charset="-120"/>
                <a:ea typeface="DFKai-SB" panose="03000509000000000000" pitchFamily="65" charset="-120"/>
              </a:rPr>
              <a:t>出埃及記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0" y="5685751"/>
            <a:ext cx="9753600" cy="116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mountai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993" y="0"/>
            <a:ext cx="16068587" cy="566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194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A0144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15" y="1507808"/>
            <a:ext cx="2313305" cy="2313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3360" y="132080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dirty="0">
                <a:latin typeface="DFKai-SB" panose="03000509000000000000" pitchFamily="65" charset="-120"/>
                <a:ea typeface="DFKai-SB" panose="03000509000000000000" pitchFamily="65" charset="-120"/>
              </a:rPr>
              <a:t>創世記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87680" y="5685751"/>
            <a:ext cx="9255760" cy="116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NA0144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615" y="1507807"/>
            <a:ext cx="2313305" cy="2313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23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3163824" y="557784"/>
            <a:ext cx="36576" cy="5294376"/>
          </a:xfrm>
          <a:prstGeom prst="line">
            <a:avLst/>
          </a:prstGeom>
          <a:ln w="190500">
            <a:solidFill>
              <a:schemeClr val="bg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NA0144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38" y="3237733"/>
            <a:ext cx="1692592" cy="1692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3360" y="132080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dirty="0">
                <a:latin typeface="DFKai-SB" panose="03000509000000000000" pitchFamily="65" charset="-120"/>
                <a:ea typeface="DFKai-SB" panose="03000509000000000000" pitchFamily="65" charset="-120"/>
              </a:rPr>
              <a:t>創世記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87680" y="5685751"/>
            <a:ext cx="9255760" cy="116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NA0144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434" y="3237733"/>
            <a:ext cx="1692592" cy="1692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824996" y="1481114"/>
            <a:ext cx="4514332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勞苦中的安慰 </a:t>
            </a:r>
            <a:r>
              <a:rPr lang="en-US" altLang="zh-TW" sz="28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(5:29)</a:t>
            </a:r>
            <a:endParaRPr lang="zh-TW" altLang="en-US" sz="2800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43559" y="2287928"/>
            <a:ext cx="4495769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尊嚴與安定 </a:t>
            </a:r>
            <a:r>
              <a:rPr lang="en-US" altLang="zh-TW" sz="28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(11:4)</a:t>
            </a:r>
            <a:endParaRPr lang="zh-TW" altLang="en-US" sz="2800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51782" y="3068446"/>
            <a:ext cx="4487546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耶和華的園子 </a:t>
            </a:r>
            <a:r>
              <a:rPr lang="en-US" altLang="zh-TW" sz="28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(13:10)</a:t>
            </a:r>
            <a:endParaRPr lang="zh-TW" altLang="en-US" sz="2800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8" name="Chevron 17"/>
          <p:cNvSpPr/>
          <p:nvPr/>
        </p:nvSpPr>
        <p:spPr>
          <a:xfrm>
            <a:off x="0" y="1481114"/>
            <a:ext cx="3617976" cy="710559"/>
          </a:xfrm>
          <a:prstGeom prst="chevron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4626" y="1449215"/>
            <a:ext cx="324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被趕出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伊甸園</a:t>
            </a:r>
          </a:p>
        </p:txBody>
      </p:sp>
    </p:spTree>
    <p:extLst>
      <p:ext uri="{BB962C8B-B14F-4D97-AF65-F5344CB8AC3E}">
        <p14:creationId xmlns:p14="http://schemas.microsoft.com/office/powerpoint/2010/main" val="97774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8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2405">
            <a:off x="2177064" y="5085197"/>
            <a:ext cx="1628775" cy="23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3360" y="132080"/>
            <a:ext cx="4043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>
                <a:latin typeface="DFKai-SB" panose="03000509000000000000" pitchFamily="65" charset="-120"/>
                <a:ea typeface="DFKai-SB" panose="03000509000000000000" pitchFamily="65" charset="-120"/>
              </a:rPr>
              <a:t>出埃及記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0" y="5685751"/>
            <a:ext cx="9753600" cy="116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mountain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576"/>
          <a:stretch/>
        </p:blipFill>
        <p:spPr bwMode="auto">
          <a:xfrm>
            <a:off x="4942993" y="0"/>
            <a:ext cx="4245977" cy="566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3163824" y="557784"/>
            <a:ext cx="36576" cy="5294376"/>
          </a:xfrm>
          <a:prstGeom prst="line">
            <a:avLst/>
          </a:prstGeom>
          <a:ln w="190500">
            <a:solidFill>
              <a:schemeClr val="bg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0" y="1481114"/>
            <a:ext cx="3617976" cy="710559"/>
          </a:xfrm>
          <a:prstGeom prst="chevron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4158" y="1449215"/>
            <a:ext cx="2902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脫離埃及地</a:t>
            </a:r>
            <a:endParaRPr lang="zh-TW" alt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24996" y="1481114"/>
            <a:ext cx="3883396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屬神的子民 </a:t>
            </a:r>
            <a:r>
              <a:rPr lang="en-US" altLang="zh-TW" sz="28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CN" sz="28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19:5</a:t>
            </a:r>
            <a:r>
              <a:rPr lang="en-US" altLang="zh-TW" sz="28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2800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43559" y="2287928"/>
            <a:ext cx="3864833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祭司的國度 </a:t>
            </a:r>
            <a:r>
              <a:rPr lang="en-US" altLang="zh-TW" sz="28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CN" sz="28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19:6</a:t>
            </a:r>
            <a:r>
              <a:rPr lang="en-US" altLang="zh-TW" sz="28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2800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51782" y="3068446"/>
            <a:ext cx="385661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聖潔的國民</a:t>
            </a:r>
            <a:r>
              <a:rPr lang="zh-CN" altLang="en-US" sz="40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CN" sz="28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19:6</a:t>
            </a:r>
            <a:r>
              <a:rPr lang="en-US" altLang="zh-TW" sz="28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2800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697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mountain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36" r="17862"/>
          <a:stretch/>
        </p:blipFill>
        <p:spPr bwMode="auto">
          <a:xfrm>
            <a:off x="-53163" y="0"/>
            <a:ext cx="9239693" cy="566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3360" y="132080"/>
            <a:ext cx="4043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>
                <a:latin typeface="DFKai-SB" panose="03000509000000000000" pitchFamily="65" charset="-120"/>
                <a:ea typeface="DFKai-SB" panose="03000509000000000000" pitchFamily="65" charset="-120"/>
              </a:rPr>
              <a:t>利未記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0" y="5685751"/>
            <a:ext cx="9763760" cy="116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163824" y="557784"/>
            <a:ext cx="36576" cy="5294376"/>
          </a:xfrm>
          <a:prstGeom prst="line">
            <a:avLst/>
          </a:prstGeom>
          <a:ln w="190500">
            <a:solidFill>
              <a:schemeClr val="bg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hevron 7"/>
          <p:cNvSpPr/>
          <p:nvPr/>
        </p:nvSpPr>
        <p:spPr>
          <a:xfrm>
            <a:off x="0" y="1481114"/>
            <a:ext cx="3617976" cy="710559"/>
          </a:xfrm>
          <a:prstGeom prst="chevron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4158" y="1449215"/>
            <a:ext cx="2902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來到神面前</a:t>
            </a:r>
            <a:endParaRPr lang="zh-TW" alt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24996" y="1481114"/>
            <a:ext cx="293242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祭司與服事 </a:t>
            </a:r>
            <a:endParaRPr lang="zh-TW" altLang="en-US" sz="2800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43559" y="2287928"/>
            <a:ext cx="2913857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會幕與獻祭</a:t>
            </a:r>
            <a:endParaRPr lang="zh-TW" altLang="en-US" sz="2800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51782" y="3068446"/>
            <a:ext cx="2905634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立約與律法</a:t>
            </a:r>
            <a:endParaRPr lang="zh-TW" altLang="en-US" sz="2800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40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mountain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54"/>
          <a:stretch/>
        </p:blipFill>
        <p:spPr bwMode="auto">
          <a:xfrm>
            <a:off x="-182880" y="0"/>
            <a:ext cx="2980033" cy="566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3360" y="132080"/>
            <a:ext cx="4043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>
                <a:latin typeface="DFKai-SB" panose="03000509000000000000" pitchFamily="65" charset="-120"/>
                <a:ea typeface="DFKai-SB" panose="03000509000000000000" pitchFamily="65" charset="-120"/>
              </a:rPr>
              <a:t>民數記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-1" y="5685751"/>
            <a:ext cx="9785131" cy="116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hevron 5"/>
          <p:cNvSpPr/>
          <p:nvPr/>
        </p:nvSpPr>
        <p:spPr>
          <a:xfrm>
            <a:off x="0" y="1481114"/>
            <a:ext cx="3617976" cy="710559"/>
          </a:xfrm>
          <a:prstGeom prst="chevron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4158" y="1449215"/>
            <a:ext cx="2902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前往應許地</a:t>
            </a:r>
            <a:endParaRPr lang="zh-TW" alt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24996" y="1481114"/>
            <a:ext cx="293242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曠野中帶領</a:t>
            </a:r>
            <a:endParaRPr lang="zh-TW" altLang="en-US" sz="2800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43559" y="2278784"/>
            <a:ext cx="2913857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每日的信靠</a:t>
            </a:r>
            <a:endParaRPr lang="zh-TW" altLang="en-US" sz="2800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51782" y="3068446"/>
            <a:ext cx="2905634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定睛應許地</a:t>
            </a:r>
          </a:p>
        </p:txBody>
      </p:sp>
    </p:spTree>
    <p:extLst>
      <p:ext uri="{BB962C8B-B14F-4D97-AF65-F5344CB8AC3E}">
        <p14:creationId xmlns:p14="http://schemas.microsoft.com/office/powerpoint/2010/main" val="264350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8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異象</a:t>
            </a:r>
            <a:endParaRPr lang="en-US" sz="8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9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9917" flipH="1">
            <a:off x="7810799" y="4843649"/>
            <a:ext cx="1304959" cy="23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3360" y="132080"/>
            <a:ext cx="4043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>
                <a:latin typeface="DFKai-SB" panose="03000509000000000000" pitchFamily="65" charset="-120"/>
                <a:ea typeface="DFKai-SB" panose="03000509000000000000" pitchFamily="65" charset="-120"/>
              </a:rPr>
              <a:t>申命記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0" y="5685751"/>
            <a:ext cx="8463280" cy="116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mountai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104" y="243547"/>
            <a:ext cx="2780792" cy="1559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hevron 4"/>
          <p:cNvSpPr/>
          <p:nvPr/>
        </p:nvSpPr>
        <p:spPr>
          <a:xfrm>
            <a:off x="0" y="1481114"/>
            <a:ext cx="3617976" cy="710559"/>
          </a:xfrm>
          <a:prstGeom prst="chevron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4158" y="1449215"/>
            <a:ext cx="2902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進入應許地</a:t>
            </a:r>
            <a:endParaRPr lang="zh-TW" alt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24995" y="1481114"/>
            <a:ext cx="4339291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盡心盡性盡力愛主</a:t>
            </a:r>
            <a:endParaRPr lang="zh-TW" altLang="en-US" sz="2800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43558" y="2278784"/>
            <a:ext cx="4320728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謹慎遵行</a:t>
            </a:r>
            <a:r>
              <a:rPr lang="zh-TW" altLang="en-US" sz="40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神話語</a:t>
            </a:r>
            <a:endParaRPr lang="zh-TW" altLang="en-US" sz="4000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51781" y="3068446"/>
            <a:ext cx="4312505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不可忘記神恩典</a:t>
            </a:r>
            <a:endParaRPr lang="zh-TW" altLang="en-US" sz="4000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13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9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A0144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" y="1370012"/>
            <a:ext cx="1196721" cy="1196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NA0144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" y="1373059"/>
            <a:ext cx="11906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mountai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824" y="1341506"/>
            <a:ext cx="2235405" cy="1253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mountain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2641" y="4254603"/>
            <a:ext cx="3584448" cy="2296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Related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2405">
            <a:off x="841615" y="3563145"/>
            <a:ext cx="1628775" cy="23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Arc 15"/>
          <p:cNvSpPr/>
          <p:nvPr/>
        </p:nvSpPr>
        <p:spPr>
          <a:xfrm rot="10623799">
            <a:off x="1203357" y="1134595"/>
            <a:ext cx="3184821" cy="4279956"/>
          </a:xfrm>
          <a:prstGeom prst="arc">
            <a:avLst>
              <a:gd name="adj1" fmla="val 16772494"/>
              <a:gd name="adj2" fmla="val 0"/>
            </a:avLst>
          </a:prstGeom>
          <a:ln w="254000">
            <a:solidFill>
              <a:schemeClr val="bg2">
                <a:lumMod val="10000"/>
              </a:schemeClr>
            </a:solidFill>
            <a:head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8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9917" flipH="1">
            <a:off x="6962156" y="3014849"/>
            <a:ext cx="1304959" cy="23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Arc 17"/>
          <p:cNvSpPr/>
          <p:nvPr/>
        </p:nvSpPr>
        <p:spPr>
          <a:xfrm rot="4938395">
            <a:off x="4170238" y="1541948"/>
            <a:ext cx="4241844" cy="3340964"/>
          </a:xfrm>
          <a:prstGeom prst="arc">
            <a:avLst>
              <a:gd name="adj1" fmla="val 16772494"/>
              <a:gd name="adj2" fmla="val 0"/>
            </a:avLst>
          </a:prstGeom>
          <a:ln w="254000">
            <a:solidFill>
              <a:schemeClr val="bg2">
                <a:lumMod val="10000"/>
              </a:schemeClr>
            </a:solidFill>
            <a:head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8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A0144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" y="1370012"/>
            <a:ext cx="1196721" cy="1196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NA0144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55" y="1373059"/>
            <a:ext cx="11906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mountai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824" y="1341506"/>
            <a:ext cx="2235405" cy="1253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mountain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2641" y="4254603"/>
            <a:ext cx="3584448" cy="2296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Related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2405">
            <a:off x="841615" y="3563145"/>
            <a:ext cx="1628775" cy="23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Arc 15"/>
          <p:cNvSpPr/>
          <p:nvPr/>
        </p:nvSpPr>
        <p:spPr>
          <a:xfrm rot="10623799">
            <a:off x="1203357" y="1134595"/>
            <a:ext cx="3184821" cy="4279956"/>
          </a:xfrm>
          <a:prstGeom prst="arc">
            <a:avLst>
              <a:gd name="adj1" fmla="val 16772494"/>
              <a:gd name="adj2" fmla="val 0"/>
            </a:avLst>
          </a:prstGeom>
          <a:ln w="254000">
            <a:solidFill>
              <a:schemeClr val="bg2">
                <a:lumMod val="10000"/>
              </a:schemeClr>
            </a:solidFill>
            <a:head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8" descr="Related imag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9917" flipH="1">
            <a:off x="6962156" y="3014849"/>
            <a:ext cx="1304959" cy="23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Arc 17"/>
          <p:cNvSpPr/>
          <p:nvPr/>
        </p:nvSpPr>
        <p:spPr>
          <a:xfrm rot="4938395">
            <a:off x="4170238" y="1541948"/>
            <a:ext cx="4241844" cy="3340964"/>
          </a:xfrm>
          <a:prstGeom prst="arc">
            <a:avLst>
              <a:gd name="adj1" fmla="val 16772494"/>
              <a:gd name="adj2" fmla="val 0"/>
            </a:avLst>
          </a:prstGeom>
          <a:ln w="254000">
            <a:solidFill>
              <a:schemeClr val="bg2">
                <a:lumMod val="10000"/>
              </a:schemeClr>
            </a:solidFill>
            <a:head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377699" y="854525"/>
            <a:ext cx="4514332" cy="3170099"/>
          </a:xfrm>
          <a:prstGeom prst="rect">
            <a:avLst/>
          </a:prstGeom>
          <a:solidFill>
            <a:schemeClr val="accent4">
              <a:lumMod val="20000"/>
              <a:lumOff val="8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基督的福音</a:t>
            </a:r>
            <a:endParaRPr lang="en-US" altLang="zh-TW" sz="4000" dirty="0" smtClean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endParaRPr lang="en-US" altLang="zh-TW" sz="4000" dirty="0" smtClean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40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勞苦中有安息</a:t>
            </a:r>
            <a:endParaRPr lang="en-US" altLang="zh-TW" sz="4000" dirty="0" smtClean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40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飄流中有安定</a:t>
            </a:r>
            <a:endParaRPr lang="en-US" altLang="zh-TW" sz="4000" dirty="0" smtClean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4000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荒涼中有豐富 </a:t>
            </a:r>
            <a:endParaRPr lang="zh-TW" altLang="en-US" sz="2800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21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8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基督是我異象</a:t>
            </a:r>
            <a:endParaRPr lang="en-US" sz="8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78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沒有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異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象，</a:t>
            </a:r>
            <a:r>
              <a:rPr lang="zh-TW" altLang="en-US" sz="4400" dirty="0">
                <a:latin typeface="DFKai-SB" panose="03000509000000000000" pitchFamily="65" charset="-120"/>
                <a:ea typeface="DFKai-SB" panose="03000509000000000000" pitchFamily="65" charset="-120"/>
              </a:rPr>
              <a:t>民就</a:t>
            </a: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放肆</a:t>
            </a:r>
            <a:r>
              <a:rPr lang="en-US" altLang="zh-TW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…</a:t>
            </a:r>
            <a:endParaRPr lang="zh-TW" altLang="en-US" sz="4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en-US" altLang="zh-TW" sz="3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3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箴</a:t>
            </a:r>
            <a:r>
              <a:rPr lang="en-US" altLang="zh-TW" sz="3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29:18)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 </a:t>
            </a: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425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沒有異象，民就放肆</a:t>
            </a:r>
            <a:r>
              <a:rPr lang="en-US" altLang="zh-TW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400" dirty="0" smtClean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惟</a:t>
            </a:r>
            <a:r>
              <a:rPr lang="zh-TW" altLang="en-US" sz="44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遵守律法的，便為有福。</a:t>
            </a:r>
          </a:p>
          <a:p>
            <a:pPr marL="0" indent="0" algn="ctr">
              <a:buNone/>
            </a:pPr>
            <a:r>
              <a:rPr lang="en-US" altLang="zh-TW" sz="3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3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箴</a:t>
            </a:r>
            <a:r>
              <a:rPr lang="en-US" altLang="zh-TW" sz="3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29:18)</a:t>
            </a: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 </a:t>
            </a:r>
            <a:endParaRPr lang="en-US" sz="3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48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教會的異象：</a:t>
            </a:r>
            <a:endParaRPr lang="en-US" altLang="zh-TW" sz="4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把聖經的異象</a:t>
            </a:r>
            <a:endParaRPr lang="en-US" altLang="zh-TW" sz="4400" dirty="0" smtClean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帶進人的心中</a:t>
            </a:r>
            <a:endParaRPr lang="en-US" altLang="zh-TW" sz="4400" dirty="0" smtClean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使神的異象成為</a:t>
            </a:r>
            <a:endParaRPr lang="en-US" altLang="zh-TW" sz="4400" dirty="0" smtClean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dirty="0" smtClean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人一生的異象</a:t>
            </a:r>
            <a:endParaRPr lang="en-US" altLang="zh-TW" sz="4400" dirty="0" smtClean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2925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進入美好與安息</a:t>
            </a:r>
            <a:endParaRPr 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3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A0144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15" y="1507808"/>
            <a:ext cx="2313305" cy="2313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3360" y="132080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dirty="0">
                <a:latin typeface="DFKai-SB" panose="03000509000000000000" pitchFamily="65" charset="-120"/>
                <a:ea typeface="DFKai-SB" panose="03000509000000000000" pitchFamily="65" charset="-120"/>
              </a:rPr>
              <a:t>創世記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87680" y="5685751"/>
            <a:ext cx="9255760" cy="116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NA0144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615" y="1507807"/>
            <a:ext cx="2313305" cy="2313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531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" y="132080"/>
            <a:ext cx="4043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>
                <a:latin typeface="DFKai-SB" panose="03000509000000000000" pitchFamily="65" charset="-120"/>
                <a:ea typeface="DFKai-SB" panose="03000509000000000000" pitchFamily="65" charset="-120"/>
              </a:rPr>
              <a:t>出埃及記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0" y="5685751"/>
            <a:ext cx="9753600" cy="116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mountai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993" y="0"/>
            <a:ext cx="16068587" cy="566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173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mountai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11820" y="0"/>
            <a:ext cx="16068587" cy="566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3360" y="132080"/>
            <a:ext cx="4043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>
                <a:latin typeface="DFKai-SB" panose="03000509000000000000" pitchFamily="65" charset="-120"/>
                <a:ea typeface="DFKai-SB" panose="03000509000000000000" pitchFamily="65" charset="-120"/>
              </a:rPr>
              <a:t>利未記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0" y="5685751"/>
            <a:ext cx="9763760" cy="116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</TotalTime>
  <Words>193</Words>
  <Application>Microsoft Office PowerPoint</Application>
  <PresentationFormat>On-screen Show (4:3)</PresentationFormat>
  <Paragraphs>51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DFKai-SB</vt:lpstr>
      <vt:lpstr>Arial</vt:lpstr>
      <vt:lpstr>Calibri</vt:lpstr>
      <vt:lpstr>Calibri Light</vt:lpstr>
      <vt:lpstr>Times New Roman</vt:lpstr>
      <vt:lpstr>Office Theme</vt:lpstr>
      <vt:lpstr>PowerPoint Presentation</vt:lpstr>
      <vt:lpstr>異象</vt:lpstr>
      <vt:lpstr>PowerPoint Presentation</vt:lpstr>
      <vt:lpstr>PowerPoint Presentation</vt:lpstr>
      <vt:lpstr>PowerPoint Presentation</vt:lpstr>
      <vt:lpstr>進入美好與安息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基督是我異象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Wong</dc:creator>
  <cp:lastModifiedBy>Dennis Wong</cp:lastModifiedBy>
  <cp:revision>27</cp:revision>
  <dcterms:created xsi:type="dcterms:W3CDTF">2017-01-07T23:07:31Z</dcterms:created>
  <dcterms:modified xsi:type="dcterms:W3CDTF">2017-01-08T19:53:58Z</dcterms:modified>
</cp:coreProperties>
</file>