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1" r:id="rId9"/>
    <p:sldId id="266" r:id="rId10"/>
    <p:sldId id="267" r:id="rId11"/>
    <p:sldId id="262" r:id="rId12"/>
    <p:sldId id="263" r:id="rId13"/>
    <p:sldId id="269" r:id="rId14"/>
    <p:sldId id="268" r:id="rId15"/>
    <p:sldId id="270" r:id="rId16"/>
    <p:sldId id="271" r:id="rId17"/>
    <p:sldId id="272" r:id="rId18"/>
    <p:sldId id="273" r:id="rId19"/>
    <p:sldId id="275" r:id="rId20"/>
    <p:sldId id="276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>
        <p:scale>
          <a:sx n="60" d="100"/>
          <a:sy n="60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8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6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6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15D50-1E8B-4A08-B8F5-4A7D603D3A74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21BB-3ACF-4D4B-8FC1-D1C99BA64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7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latin typeface="Book Antiqua" panose="02040602050305030304" pitchFamily="18" charset="0"/>
                <a:ea typeface="DFKai-SB" panose="03000509000000000000" pitchFamily="65" charset="-120"/>
              </a:rPr>
              <a:t>管理神的家</a:t>
            </a:r>
            <a:endParaRPr lang="en-US" sz="72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Book Antiqua" panose="02040602050305030304" pitchFamily="18" charset="0"/>
                <a:ea typeface="DFKai-SB" panose="03000509000000000000" pitchFamily="65" charset="-120"/>
              </a:rPr>
              <a:t>提摩太前書</a:t>
            </a:r>
            <a:r>
              <a:rPr lang="en-US" altLang="zh-TW" sz="3200" dirty="0">
                <a:latin typeface="Book Antiqua" panose="02040602050305030304" pitchFamily="18" charset="0"/>
                <a:ea typeface="DFKai-SB" panose="03000509000000000000" pitchFamily="65" charset="-120"/>
              </a:rPr>
              <a:t>3:14–16</a:t>
            </a:r>
            <a:endParaRPr lang="en-US" sz="32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80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這些事我寫給你，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指望很快到你那裡去，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</a:t>
            </a:r>
            <a:r>
              <a:rPr lang="zh-TW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45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aseline="30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2 </a:t>
            </a:r>
            <a:r>
              <a:rPr lang="zh-TW" altLang="en-US" sz="44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作</a:t>
            </a:r>
            <a:r>
              <a:rPr lang="zh-TW" altLang="en-US" sz="4400" dirty="0">
                <a:latin typeface="Book Antiqua" panose="02040602050305030304" pitchFamily="18" charset="0"/>
                <a:ea typeface="DFKai-SB" panose="03000509000000000000" pitchFamily="65" charset="-120"/>
              </a:rPr>
              <a:t>監督的，</a:t>
            </a:r>
            <a:r>
              <a:rPr lang="zh-TW" altLang="en-US" sz="4400" b="1" u="sng" dirty="0">
                <a:solidFill>
                  <a:srgbClr val="FF0000"/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必須</a:t>
            </a:r>
            <a:r>
              <a:rPr lang="zh-TW" altLang="en-US" sz="4400" dirty="0">
                <a:latin typeface="Book Antiqua" panose="02040602050305030304" pitchFamily="18" charset="0"/>
                <a:ea typeface="DFKai-SB" panose="03000509000000000000" pitchFamily="65" charset="-120"/>
              </a:rPr>
              <a:t>無可</a:t>
            </a:r>
            <a:r>
              <a:rPr lang="zh-TW" altLang="en-US" sz="44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指責</a:t>
            </a:r>
            <a:endParaRPr lang="en-US" altLang="zh-TW" sz="44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4400" baseline="30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4400" u="wavy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監督</a:t>
            </a:r>
            <a:r>
              <a:rPr lang="zh-TW" altLang="en-US" sz="44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也</a:t>
            </a:r>
            <a:r>
              <a:rPr lang="zh-TW" altLang="en-US" sz="4400" b="1" u="sng" dirty="0">
                <a:solidFill>
                  <a:srgbClr val="FF0000"/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必須</a:t>
            </a:r>
            <a:r>
              <a:rPr lang="zh-TW" altLang="en-US" sz="4400" dirty="0">
                <a:latin typeface="Book Antiqua" panose="02040602050305030304" pitchFamily="18" charset="0"/>
                <a:ea typeface="DFKai-SB" panose="03000509000000000000" pitchFamily="65" charset="-120"/>
              </a:rPr>
              <a:t>在教外有好</a:t>
            </a:r>
            <a:r>
              <a:rPr lang="zh-TW" altLang="en-US" sz="4400" u="wavy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名聲</a:t>
            </a:r>
            <a:endParaRPr lang="en-US" altLang="zh-TW" sz="4400" u="wavy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4400" baseline="30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4400" u="wavy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作</a:t>
            </a:r>
            <a:r>
              <a:rPr lang="zh-TW" altLang="en-US" sz="4400" u="wavy" dirty="0">
                <a:latin typeface="Book Antiqua" panose="02040602050305030304" pitchFamily="18" charset="0"/>
                <a:ea typeface="DFKai-SB" panose="03000509000000000000" pitchFamily="65" charset="-120"/>
              </a:rPr>
              <a:t>執事</a:t>
            </a:r>
            <a:r>
              <a:rPr lang="zh-TW" altLang="en-US" sz="4400" u="wavy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的</a:t>
            </a:r>
            <a:r>
              <a:rPr lang="zh-TW" altLang="en-US" sz="44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400" b="1" u="sng" dirty="0">
                <a:solidFill>
                  <a:srgbClr val="FF0000"/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也是如此</a:t>
            </a:r>
            <a:r>
              <a:rPr lang="zh-TW" altLang="en-US" sz="4400" dirty="0">
                <a:latin typeface="Book Antiqua" panose="02040602050305030304" pitchFamily="18" charset="0"/>
                <a:ea typeface="DFKai-SB" panose="03000509000000000000" pitchFamily="65" charset="-120"/>
              </a:rPr>
              <a:t>，</a:t>
            </a:r>
            <a:endParaRPr lang="en-US" sz="44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44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91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atin typeface="Book Antiqua" panose="02040602050305030304" pitchFamily="18" charset="0"/>
                <a:ea typeface="DFKai-SB" panose="03000509000000000000" pitchFamily="65" charset="-120"/>
              </a:rPr>
              <a:t>無可</a:t>
            </a:r>
            <a:r>
              <a:rPr lang="zh-TW" altLang="en-US" sz="4800" b="1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指責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一個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婦人的丈夫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929" y="2047460"/>
            <a:ext cx="7288697" cy="399456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必須是結婚的？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一生只有一個妻子？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不可同時多妻？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不可離過婚？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忠於妻子？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9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一個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婦人的丈夫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5:9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  寡婦記在冊子上，必須年紀到六十歲，從來只作</a:t>
            </a:r>
            <a:r>
              <a:rPr lang="zh-TW" altLang="en-US" sz="4000" b="1" u="sng" dirty="0">
                <a:solidFill>
                  <a:srgbClr val="FF0000"/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一個丈夫的妻子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5:14  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所以我願意年輕的寡婦嫁人，生養兒女，治理家務，不給敵人辱罵的把柄。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2" y="556591"/>
            <a:ext cx="10697817" cy="5302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節制，自守，端正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...</a:t>
            </a:r>
          </a:p>
          <a:p>
            <a:pPr marL="0" indent="0" algn="ctr"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因酒滋事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打人，只要溫和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爭競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不貪財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</a:p>
          <a:p>
            <a:pPr marL="0" indent="0" algn="ctr">
              <a:buNone/>
            </a:pP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73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2" y="556591"/>
            <a:ext cx="10697817" cy="5302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無可指責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一個婦人的丈夫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	…</a:t>
            </a:r>
          </a:p>
          <a:p>
            <a:pPr marL="0" indent="0">
              <a:buNone/>
            </a:pPr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	…</a:t>
            </a:r>
          </a:p>
          <a:p>
            <a:pPr marL="0" indent="0">
              <a:buNone/>
            </a:pPr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	…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好好管理自己的家，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使兒女凡事端莊順服。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32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這些事我寫給你，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指望很快到你那裡去，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</a:t>
            </a:r>
            <a:r>
              <a:rPr lang="zh-TW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22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這些事我寫給你，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指望很快到你那裡去，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</a:t>
            </a:r>
            <a:r>
              <a:rPr lang="zh-TW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不是因為教會</a:t>
            </a:r>
            <a:endParaRPr lang="en-US" altLang="zh-TW" sz="4400" dirty="0" smtClean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屬靈光景好</a:t>
            </a:r>
            <a:endParaRPr lang="en-US" altLang="zh-TW" sz="4400" dirty="0" smtClean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可以有高要求</a:t>
            </a:r>
            <a:endParaRPr lang="en-US" altLang="zh-TW" sz="4400" dirty="0" smtClean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74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這些事我寫給你，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指望很快到你那裡去，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必須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</a:t>
            </a:r>
            <a:r>
              <a:rPr lang="zh-TW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永生神的教會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真理的柱石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和</a:t>
            </a:r>
            <a:r>
              <a:rPr lang="zh-TW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根基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0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2" y="490890"/>
            <a:ext cx="11136429" cy="56860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aseline="30000" dirty="0">
                <a:latin typeface="Book Antiqua" panose="02040602050305030304" pitchFamily="18" charset="0"/>
                <a:ea typeface="DFKai-SB" panose="03000509000000000000" pitchFamily="65" charset="-120"/>
              </a:rPr>
              <a:t>14</a:t>
            </a:r>
            <a:r>
              <a:rPr 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我指望快到你那裡去，所以先將這些事寫給你。</a:t>
            </a:r>
            <a:endParaRPr lang="en-US" altLang="zh-TW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aseline="30000" dirty="0">
                <a:latin typeface="Book Antiqua" panose="02040602050305030304" pitchFamily="18" charset="0"/>
                <a:ea typeface="DFKai-SB" panose="03000509000000000000" pitchFamily="65" charset="-120"/>
              </a:rPr>
              <a:t>15 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倘若我耽延日久，你也可以知道在神的家中當怎樣行。這家就是永生神的教會，真理的柱石和根基。</a:t>
            </a:r>
            <a:endParaRPr lang="en-US" altLang="zh-TW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 </a:t>
            </a:r>
            <a:endParaRPr lang="en-US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aseline="30000" dirty="0">
                <a:latin typeface="Book Antiqua" panose="02040602050305030304" pitchFamily="18" charset="0"/>
                <a:ea typeface="DFKai-SB" panose="03000509000000000000" pitchFamily="65" charset="-120"/>
              </a:rPr>
              <a:t>16 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大哉，敬虔的奧秘！無人不以為然：</a:t>
            </a:r>
            <a:endParaRPr lang="en-US" altLang="zh-TW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就是</a:t>
            </a:r>
            <a:r>
              <a:rPr lang="zh-TW" altLang="en-US" sz="4000" u="wavy" dirty="0">
                <a:latin typeface="Book Antiqua" panose="02040602050305030304" pitchFamily="18" charset="0"/>
                <a:ea typeface="DFKai-SB" panose="03000509000000000000" pitchFamily="65" charset="-120"/>
              </a:rPr>
              <a:t>神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在肉身顯現，被聖靈稱義，</a:t>
            </a:r>
            <a:endParaRPr lang="en-US" altLang="zh-TW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被天使看見，被傳於外邦，</a:t>
            </a:r>
            <a:endParaRPr lang="en-US" altLang="zh-TW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被世人信服，被接在榮耀裡。 </a:t>
            </a:r>
            <a:endParaRPr lang="en-US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000" dirty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44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而眾所公認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敬虔的奧秘是大的！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祂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在肉身顯現，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在靈裡稱義，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被天使看見，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被傳於外邦，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被世人信服，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被接在榮耀裡。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03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70" y="255181"/>
            <a:ext cx="10938590" cy="59217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主，求你復興我，心中的聖潔，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為我造清潔的心，使我重新有正直的靈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，求你復興我，心中的聖潔，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將我分別為聖，作你尊貴榮耀器皿。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我將身體獻上當作活祭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一生</a:t>
            </a: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作你聖潔的器皿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3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將生命獻上為你而活，為你呼吸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將身體獻上當作活祭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一生</a:t>
            </a: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作你聖潔的器皿，</a:t>
            </a:r>
            <a: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3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3800" dirty="0">
                <a:latin typeface="DFKai-SB" panose="03000509000000000000" pitchFamily="65" charset="-120"/>
                <a:ea typeface="DFKai-SB" panose="03000509000000000000" pitchFamily="65" charset="-120"/>
              </a:rPr>
              <a:t>一生傳揚基督的聖名。</a:t>
            </a:r>
            <a:endParaRPr lang="en-US" sz="3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69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這些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事我寫給你，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指望很快到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你那裡去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</a:t>
            </a:r>
            <a:r>
              <a:rPr lang="zh-TW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耽延</a:t>
            </a:r>
            <a:r>
              <a:rPr lang="zh-HK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而眾所公認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敬虔的奧秘是大的！</a:t>
            </a:r>
            <a:endParaRPr lang="en-US" altLang="zh-TW" sz="4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祂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在肉身顯現，在靈裡稱義，被天使看見，</a:t>
            </a:r>
            <a:r>
              <a:rPr lang="en-US" altLang="zh-TW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 smtClean="0">
                <a:latin typeface="Book Antiqua" panose="02040602050305030304" pitchFamily="18" charset="0"/>
                <a:ea typeface="DFKai-SB" panose="03000509000000000000" pitchFamily="65" charset="-120"/>
              </a:rPr>
              <a:t>被傳於外邦，被世人信服，被接在榮耀裡。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058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這些</a:t>
            </a:r>
            <a:r>
              <a:rPr lang="zh-HK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我寫給你，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指望很快到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你那裡去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倘若我</a:t>
            </a:r>
            <a:r>
              <a:rPr lang="zh-TW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耽延</a:t>
            </a:r>
            <a:r>
              <a:rPr lang="zh-HK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399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這些</a:t>
            </a:r>
            <a:r>
              <a:rPr lang="zh-HK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HK" altLang="en-US" sz="4800" b="1" u="sng" dirty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寫給你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800" b="1" u="sng" dirty="0" smtClean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指望很快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你那裡去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800" b="1" u="sng" dirty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10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803639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什麼事那麼緊急？</a:t>
            </a:r>
            <a:r>
              <a:rPr lang="en-US" altLang="zh-TW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那麼重要？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6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D.A Carson: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gospel is accepted</a:t>
            </a:r>
          </a:p>
          <a:p>
            <a:r>
              <a:rPr lang="en-US" sz="4000" dirty="0" smtClean="0"/>
              <a:t>The gospel is assumed</a:t>
            </a:r>
          </a:p>
          <a:p>
            <a:r>
              <a:rPr lang="en-US" sz="4000" dirty="0" smtClean="0"/>
              <a:t>The gospel is confused</a:t>
            </a:r>
          </a:p>
          <a:p>
            <a:r>
              <a:rPr lang="en-US" sz="4000" dirty="0" smtClean="0"/>
              <a:t>The gospel is lost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304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63" y="-638"/>
            <a:ext cx="11154878" cy="13255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一個忽視福音真理的教會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...</a:t>
            </a:r>
            <a:endParaRPr lang="en-US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063" y="1324925"/>
            <a:ext cx="11154878" cy="48520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開始傳講福音以外的理論（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1:4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開始把精力放在規條上（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1:8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開始不看重禱告生活（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2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開始對服事者生命與真理的要求放鬆（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3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開始忽視敬虔的操練（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4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開始容忍罪在教會當中（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5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開始以金錢為主（</a:t>
            </a:r>
            <a:r>
              <a:rPr lang="en-US" altLang="zh-TW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6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 smtClean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470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6" y="577516"/>
            <a:ext cx="11165306" cy="606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自譯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]</a:t>
            </a:r>
            <a:endParaRPr lang="en-US" altLang="zh-HK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sz="4800" b="1" u="sng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這些</a:t>
            </a:r>
            <a:r>
              <a:rPr lang="zh-HK" altLang="en-US" sz="4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HK" altLang="en-US" sz="4800" b="1" u="sng" dirty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寫給你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800" b="1" u="sng" dirty="0" smtClean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指望很快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你那裡去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但是</a:t>
            </a:r>
            <a:r>
              <a:rPr lang="zh-TW" altLang="en-US" sz="4800" b="1" u="sng" dirty="0">
                <a:solidFill>
                  <a:schemeClr val="accent5">
                    <a:lumMod val="7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倘若我耽延</a:t>
            </a:r>
            <a:r>
              <a:rPr lang="zh-HK" altLang="en-US" sz="4000" u="wavy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，你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可以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知道必須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在神的家中行。這就是永生神的教會，真理的柱石和根基。 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Book Antiqua" panose="02040602050305030304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13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712</Words>
  <Application>Microsoft Office PowerPoint</Application>
  <PresentationFormat>Widescreen</PresentationFormat>
  <Paragraphs>88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DFKai-SB</vt:lpstr>
      <vt:lpstr>Arial</vt:lpstr>
      <vt:lpstr>Book Antiqua</vt:lpstr>
      <vt:lpstr>Calibri</vt:lpstr>
      <vt:lpstr>Calibri Light</vt:lpstr>
      <vt:lpstr>Office Theme</vt:lpstr>
      <vt:lpstr>管理神的家</vt:lpstr>
      <vt:lpstr>PowerPoint Presentation</vt:lpstr>
      <vt:lpstr>PowerPoint Presentation</vt:lpstr>
      <vt:lpstr>PowerPoint Presentation</vt:lpstr>
      <vt:lpstr>PowerPoint Presentation</vt:lpstr>
      <vt:lpstr>什麼事那麼緊急？ 那麼重要？</vt:lpstr>
      <vt:lpstr>D.A Carson:</vt:lpstr>
      <vt:lpstr>一個忽視福音真理的教會...</vt:lpstr>
      <vt:lpstr>PowerPoint Presentation</vt:lpstr>
      <vt:lpstr>PowerPoint Presentation</vt:lpstr>
      <vt:lpstr>PowerPoint Presentation</vt:lpstr>
      <vt:lpstr>無可指責</vt:lpstr>
      <vt:lpstr>一個婦人的丈夫</vt:lpstr>
      <vt:lpstr>一個婦人的丈夫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管理神的家</dc:title>
  <dc:creator>Dennis Wong</dc:creator>
  <cp:lastModifiedBy>Dennis Wong</cp:lastModifiedBy>
  <cp:revision>19</cp:revision>
  <dcterms:created xsi:type="dcterms:W3CDTF">2017-09-10T10:48:56Z</dcterms:created>
  <dcterms:modified xsi:type="dcterms:W3CDTF">2017-09-10T13:02:09Z</dcterms:modified>
</cp:coreProperties>
</file>