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5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6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1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6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7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3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9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0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8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5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0B2A5-C99A-456A-A8D5-68F3EB02300F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2A52-0CFD-4BC2-B897-16F757517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7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432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78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14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844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889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01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936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07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52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1</cp:revision>
  <dcterms:created xsi:type="dcterms:W3CDTF">2017-09-17T13:13:12Z</dcterms:created>
  <dcterms:modified xsi:type="dcterms:W3CDTF">2017-09-17T13:13:55Z</dcterms:modified>
</cp:coreProperties>
</file>