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C0-DD85-4F0E-A8D1-7915807DE26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7AFC-2B12-4776-BD0F-176E6DF5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5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C0-DD85-4F0E-A8D1-7915807DE26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7AFC-2B12-4776-BD0F-176E6DF5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C0-DD85-4F0E-A8D1-7915807DE26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7AFC-2B12-4776-BD0F-176E6DF5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8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C0-DD85-4F0E-A8D1-7915807DE26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7AFC-2B12-4776-BD0F-176E6DF5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7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C0-DD85-4F0E-A8D1-7915807DE26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7AFC-2B12-4776-BD0F-176E6DF5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8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C0-DD85-4F0E-A8D1-7915807DE26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7AFC-2B12-4776-BD0F-176E6DF5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C0-DD85-4F0E-A8D1-7915807DE26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7AFC-2B12-4776-BD0F-176E6DF5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C0-DD85-4F0E-A8D1-7915807DE26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7AFC-2B12-4776-BD0F-176E6DF5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0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C0-DD85-4F0E-A8D1-7915807DE26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7AFC-2B12-4776-BD0F-176E6DF5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C0-DD85-4F0E-A8D1-7915807DE26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7AFC-2B12-4776-BD0F-176E6DF5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C0-DD85-4F0E-A8D1-7915807DE26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7AFC-2B12-4776-BD0F-176E6DF5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5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B2AC0-DD85-4F0E-A8D1-7915807DE26A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17AFC-2B12-4776-BD0F-176E6DF5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3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502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4007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4501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8491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7099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72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22274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66670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06880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32441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2268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386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1009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32903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20213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23788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98312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33528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88347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50950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43443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8635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638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05721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87260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09432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19743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2649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32684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42574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90483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09586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7844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173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055204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8790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147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241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805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667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929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Wong</dc:creator>
  <cp:lastModifiedBy>Dennis Wong</cp:lastModifiedBy>
  <cp:revision>3</cp:revision>
  <dcterms:created xsi:type="dcterms:W3CDTF">2017-10-15T12:05:44Z</dcterms:created>
  <dcterms:modified xsi:type="dcterms:W3CDTF">2017-10-15T12:14:53Z</dcterms:modified>
</cp:coreProperties>
</file>