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C745-B519-425C-9525-B3061C0F8D5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12C5-6A50-460C-9361-B28C0A9A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C745-B519-425C-9525-B3061C0F8D5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12C5-6A50-460C-9361-B28C0A9A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8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C745-B519-425C-9525-B3061C0F8D5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12C5-6A50-460C-9361-B28C0A9A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9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C745-B519-425C-9525-B3061C0F8D5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12C5-6A50-460C-9361-B28C0A9A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C745-B519-425C-9525-B3061C0F8D5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12C5-6A50-460C-9361-B28C0A9A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4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C745-B519-425C-9525-B3061C0F8D5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12C5-6A50-460C-9361-B28C0A9A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2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C745-B519-425C-9525-B3061C0F8D5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12C5-6A50-460C-9361-B28C0A9A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9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C745-B519-425C-9525-B3061C0F8D5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12C5-6A50-460C-9361-B28C0A9A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C745-B519-425C-9525-B3061C0F8D5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12C5-6A50-460C-9361-B28C0A9A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8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C745-B519-425C-9525-B3061C0F8D5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12C5-6A50-460C-9361-B28C0A9A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3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C745-B519-425C-9525-B3061C0F8D5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12C5-6A50-460C-9361-B28C0A9A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0C745-B519-425C-9525-B3061C0F8D5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12C5-6A50-460C-9361-B28C0A9A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6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91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08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51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03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86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7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68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90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52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7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62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68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51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20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85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31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84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13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82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82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3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21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Wong</dc:creator>
  <cp:lastModifiedBy>Dennis Wong</cp:lastModifiedBy>
  <cp:revision>2</cp:revision>
  <dcterms:created xsi:type="dcterms:W3CDTF">2017-10-01T12:31:32Z</dcterms:created>
  <dcterms:modified xsi:type="dcterms:W3CDTF">2017-10-01T12:34:14Z</dcterms:modified>
</cp:coreProperties>
</file>