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7" r:id="rId3"/>
    <p:sldId id="260" r:id="rId4"/>
    <p:sldId id="313" r:id="rId5"/>
    <p:sldId id="272" r:id="rId6"/>
    <p:sldId id="278" r:id="rId7"/>
    <p:sldId id="328" r:id="rId8"/>
    <p:sldId id="329" r:id="rId9"/>
    <p:sldId id="330" r:id="rId10"/>
    <p:sldId id="331" r:id="rId11"/>
    <p:sldId id="332" r:id="rId12"/>
    <p:sldId id="333" r:id="rId13"/>
    <p:sldId id="334" r:id="rId14"/>
    <p:sldId id="336" r:id="rId15"/>
    <p:sldId id="337" r:id="rId16"/>
    <p:sldId id="338" r:id="rId17"/>
    <p:sldId id="339" r:id="rId18"/>
    <p:sldId id="340" r:id="rId19"/>
    <p:sldId id="28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9" r:id="rId36"/>
    <p:sldId id="356" r:id="rId37"/>
    <p:sldId id="357" r:id="rId38"/>
    <p:sldId id="35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2D2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36" autoAdjust="0"/>
  </p:normalViewPr>
  <p:slideViewPr>
    <p:cSldViewPr>
      <p:cViewPr>
        <p:scale>
          <a:sx n="72" d="100"/>
          <a:sy n="72" d="100"/>
        </p:scale>
        <p:origin x="32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21766-03ED-4637-AA99-D27E01A4E3A0}" type="datetimeFigureOut">
              <a:rPr lang="en-US" smtClean="0"/>
              <a:t>11/5/2017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62086-64B3-4F65-ACC0-E35FFEECB05C}" type="slidenum">
              <a:rPr lang="en-US" smtClean="0"/>
              <a:t>‹#›</a:t>
            </a:fld>
            <a:endParaRPr lang="en-US"/>
          </a:p>
        </p:txBody>
      </p:sp>
    </p:spTree>
    <p:extLst>
      <p:ext uri="{BB962C8B-B14F-4D97-AF65-F5344CB8AC3E}">
        <p14:creationId xmlns:p14="http://schemas.microsoft.com/office/powerpoint/2010/main" val="300363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Would you believe it?</a:t>
            </a:r>
            <a:r>
              <a:rPr lang="en-US" baseline="0" dirty="0" smtClean="0"/>
              <a:t> Today we are going to talk about games, strategy, on how to win, and Insider’s information.</a:t>
            </a:r>
          </a:p>
          <a:p>
            <a:endParaRPr lang="en-US" baseline="0" dirty="0" smtClean="0"/>
          </a:p>
          <a:p>
            <a:r>
              <a:rPr lang="en-US" baseline="0" dirty="0" smtClean="0"/>
              <a:t>This is a game I call “Giant GO”</a:t>
            </a:r>
          </a:p>
          <a:p>
            <a:endParaRPr lang="en-US" baseline="0" dirty="0" smtClean="0"/>
          </a:p>
          <a:p>
            <a:endParaRPr lang="en-US" baseline="0" dirty="0" smtClean="0"/>
          </a:p>
          <a:p>
            <a:r>
              <a:rPr lang="en-US" dirty="0" smtClean="0"/>
              <a:t>To talk</a:t>
            </a:r>
            <a:r>
              <a:rPr lang="en-US" baseline="0" dirty="0" smtClean="0"/>
              <a:t> about this game, I need to start with another game… [next slide]</a:t>
            </a:r>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a:t>
            </a:fld>
            <a:endParaRPr lang="en-US"/>
          </a:p>
        </p:txBody>
      </p:sp>
    </p:spTree>
    <p:extLst>
      <p:ext uri="{BB962C8B-B14F-4D97-AF65-F5344CB8AC3E}">
        <p14:creationId xmlns:p14="http://schemas.microsoft.com/office/powerpoint/2010/main" val="400686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11</a:t>
            </a:fld>
            <a:endParaRPr lang="en-US"/>
          </a:p>
        </p:txBody>
      </p:sp>
    </p:spTree>
    <p:extLst>
      <p:ext uri="{BB962C8B-B14F-4D97-AF65-F5344CB8AC3E}">
        <p14:creationId xmlns:p14="http://schemas.microsoft.com/office/powerpoint/2010/main" val="218812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12</a:t>
            </a:fld>
            <a:endParaRPr lang="en-US"/>
          </a:p>
        </p:txBody>
      </p:sp>
    </p:spTree>
    <p:extLst>
      <p:ext uri="{BB962C8B-B14F-4D97-AF65-F5344CB8AC3E}">
        <p14:creationId xmlns:p14="http://schemas.microsoft.com/office/powerpoint/2010/main" val="180328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13</a:t>
            </a:fld>
            <a:endParaRPr lang="en-US"/>
          </a:p>
        </p:txBody>
      </p:sp>
    </p:spTree>
    <p:extLst>
      <p:ext uri="{BB962C8B-B14F-4D97-AF65-F5344CB8AC3E}">
        <p14:creationId xmlns:p14="http://schemas.microsoft.com/office/powerpoint/2010/main" val="157152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14</a:t>
            </a:fld>
            <a:endParaRPr lang="en-US"/>
          </a:p>
        </p:txBody>
      </p:sp>
    </p:spTree>
    <p:extLst>
      <p:ext uri="{BB962C8B-B14F-4D97-AF65-F5344CB8AC3E}">
        <p14:creationId xmlns:p14="http://schemas.microsoft.com/office/powerpoint/2010/main" val="358220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15</a:t>
            </a:fld>
            <a:endParaRPr lang="en-US"/>
          </a:p>
        </p:txBody>
      </p:sp>
    </p:spTree>
    <p:extLst>
      <p:ext uri="{BB962C8B-B14F-4D97-AF65-F5344CB8AC3E}">
        <p14:creationId xmlns:p14="http://schemas.microsoft.com/office/powerpoint/2010/main" val="235524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16</a:t>
            </a:fld>
            <a:endParaRPr lang="en-US"/>
          </a:p>
        </p:txBody>
      </p:sp>
    </p:spTree>
    <p:extLst>
      <p:ext uri="{BB962C8B-B14F-4D97-AF65-F5344CB8AC3E}">
        <p14:creationId xmlns:p14="http://schemas.microsoft.com/office/powerpoint/2010/main" val="405112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17</a:t>
            </a:fld>
            <a:endParaRPr lang="en-US"/>
          </a:p>
        </p:txBody>
      </p:sp>
    </p:spTree>
    <p:extLst>
      <p:ext uri="{BB962C8B-B14F-4D97-AF65-F5344CB8AC3E}">
        <p14:creationId xmlns:p14="http://schemas.microsoft.com/office/powerpoint/2010/main" val="2909975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18</a:t>
            </a:fld>
            <a:endParaRPr lang="en-US"/>
          </a:p>
        </p:txBody>
      </p:sp>
    </p:spTree>
    <p:extLst>
      <p:ext uri="{BB962C8B-B14F-4D97-AF65-F5344CB8AC3E}">
        <p14:creationId xmlns:p14="http://schemas.microsoft.com/office/powerpoint/2010/main" val="132820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19</a:t>
            </a:fld>
            <a:endParaRPr lang="en-US"/>
          </a:p>
        </p:txBody>
      </p:sp>
    </p:spTree>
    <p:extLst>
      <p:ext uri="{BB962C8B-B14F-4D97-AF65-F5344CB8AC3E}">
        <p14:creationId xmlns:p14="http://schemas.microsoft.com/office/powerpoint/2010/main" val="65478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20</a:t>
            </a:fld>
            <a:endParaRPr lang="en-US"/>
          </a:p>
        </p:txBody>
      </p:sp>
    </p:spTree>
    <p:extLst>
      <p:ext uri="{BB962C8B-B14F-4D97-AF65-F5344CB8AC3E}">
        <p14:creationId xmlns:p14="http://schemas.microsoft.com/office/powerpoint/2010/main" val="96509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He does not smash through all the giants in your life.</a:t>
            </a:r>
          </a:p>
          <a:p>
            <a:r>
              <a:rPr lang="en-US" baseline="0" dirty="0" smtClean="0"/>
              <a:t>Some of these giants you need to accept, </a:t>
            </a:r>
          </a:p>
          <a:p>
            <a:r>
              <a:rPr lang="en-US" baseline="0" dirty="0" smtClean="0"/>
              <a:t>some you need to conquer</a:t>
            </a:r>
          </a:p>
          <a:p>
            <a:r>
              <a:rPr lang="en-US" dirty="0" smtClean="0"/>
              <a:t>Some you need to respect</a:t>
            </a:r>
          </a:p>
          <a:p>
            <a:r>
              <a:rPr lang="en-US" dirty="0" smtClean="0"/>
              <a:t>Some you need to be aware</a:t>
            </a:r>
          </a:p>
          <a:p>
            <a:r>
              <a:rPr lang="en-US" dirty="0" smtClean="0"/>
              <a:t>And there is one ULTIMATE Giant,</a:t>
            </a:r>
            <a:r>
              <a:rPr lang="en-US" baseline="0" dirty="0" smtClean="0"/>
              <a:t> the only one true God, and we need to trust Him.</a:t>
            </a:r>
          </a:p>
          <a:p>
            <a:endParaRPr lang="en-US" baseline="0" dirty="0" smtClean="0"/>
          </a:p>
          <a:p>
            <a:r>
              <a:rPr lang="en-US" baseline="0" dirty="0" smtClean="0"/>
              <a:t>Go through and identifies your giants</a:t>
            </a:r>
          </a:p>
          <a:p>
            <a:r>
              <a:rPr lang="en-US" baseline="0" dirty="0" smtClean="0"/>
              <a:t>Giant #1 – Your brothers and sisters, your parents, </a:t>
            </a:r>
          </a:p>
          <a:p>
            <a:r>
              <a:rPr lang="en-US" baseline="0" dirty="0" smtClean="0"/>
              <a:t>Giant #2 – who is your goliath. – not fresh and bone, but ideas – anti God ideas. Teaching that belittles God. Moral standard that defies God.</a:t>
            </a:r>
          </a:p>
          <a:p>
            <a:r>
              <a:rPr lang="en-US" baseline="0" dirty="0" smtClean="0"/>
              <a:t>Giant #3 – your brothers and sisters in the church. Christ died for all of us. We need to respect. Doesn’t mean we need to agree with everything. But even in our disagreement, we need to respectfully disagree. </a:t>
            </a:r>
          </a:p>
          <a:p>
            <a:r>
              <a:rPr lang="en-US" baseline="0" dirty="0" smtClean="0"/>
              <a:t>That means no gossip about other people, no spreading rumors, no laughing at other people. Respect.</a:t>
            </a:r>
          </a:p>
          <a:p>
            <a:r>
              <a:rPr lang="en-US" baseline="0" dirty="0" smtClean="0"/>
              <a:t>Giant #4 – We need to be aware of our own issues, the issues of our sinful heart.</a:t>
            </a:r>
          </a:p>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3</a:t>
            </a:fld>
            <a:endParaRPr lang="en-US"/>
          </a:p>
        </p:txBody>
      </p:sp>
    </p:spTree>
    <p:extLst>
      <p:ext uri="{BB962C8B-B14F-4D97-AF65-F5344CB8AC3E}">
        <p14:creationId xmlns:p14="http://schemas.microsoft.com/office/powerpoint/2010/main" val="105615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21</a:t>
            </a:fld>
            <a:endParaRPr lang="en-US"/>
          </a:p>
        </p:txBody>
      </p:sp>
    </p:spTree>
    <p:extLst>
      <p:ext uri="{BB962C8B-B14F-4D97-AF65-F5344CB8AC3E}">
        <p14:creationId xmlns:p14="http://schemas.microsoft.com/office/powerpoint/2010/main" val="31490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22</a:t>
            </a:fld>
            <a:endParaRPr lang="en-US"/>
          </a:p>
        </p:txBody>
      </p:sp>
    </p:spTree>
    <p:extLst>
      <p:ext uri="{BB962C8B-B14F-4D97-AF65-F5344CB8AC3E}">
        <p14:creationId xmlns:p14="http://schemas.microsoft.com/office/powerpoint/2010/main" val="3393872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23</a:t>
            </a:fld>
            <a:endParaRPr lang="en-US"/>
          </a:p>
        </p:txBody>
      </p:sp>
    </p:spTree>
    <p:extLst>
      <p:ext uri="{BB962C8B-B14F-4D97-AF65-F5344CB8AC3E}">
        <p14:creationId xmlns:p14="http://schemas.microsoft.com/office/powerpoint/2010/main" val="389183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24</a:t>
            </a:fld>
            <a:endParaRPr lang="en-US"/>
          </a:p>
        </p:txBody>
      </p:sp>
    </p:spTree>
    <p:extLst>
      <p:ext uri="{BB962C8B-B14F-4D97-AF65-F5344CB8AC3E}">
        <p14:creationId xmlns:p14="http://schemas.microsoft.com/office/powerpoint/2010/main" val="1643900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25</a:t>
            </a:fld>
            <a:endParaRPr lang="en-US"/>
          </a:p>
        </p:txBody>
      </p:sp>
    </p:spTree>
    <p:extLst>
      <p:ext uri="{BB962C8B-B14F-4D97-AF65-F5344CB8AC3E}">
        <p14:creationId xmlns:p14="http://schemas.microsoft.com/office/powerpoint/2010/main" val="230967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4779">
              <a:defRPr sz="2400">
                <a:solidFill>
                  <a:schemeClr val="tx1"/>
                </a:solidFill>
                <a:latin typeface="Times New Roman" pitchFamily="18" charset="0"/>
                <a:ea typeface="新細明體" pitchFamily="18" charset="-120"/>
              </a:defRPr>
            </a:lvl1pPr>
            <a:lvl2pPr marL="745848" indent="-286864" defTabSz="914779">
              <a:defRPr sz="2400">
                <a:solidFill>
                  <a:schemeClr val="tx1"/>
                </a:solidFill>
                <a:latin typeface="Times New Roman" pitchFamily="18" charset="0"/>
                <a:ea typeface="新細明體" pitchFamily="18" charset="-120"/>
              </a:defRPr>
            </a:lvl2pPr>
            <a:lvl3pPr marL="1147458" indent="-229492" defTabSz="914779">
              <a:defRPr sz="2400">
                <a:solidFill>
                  <a:schemeClr val="tx1"/>
                </a:solidFill>
                <a:latin typeface="Times New Roman" pitchFamily="18" charset="0"/>
                <a:ea typeface="新細明體" pitchFamily="18" charset="-120"/>
              </a:defRPr>
            </a:lvl3pPr>
            <a:lvl4pPr marL="1606441" indent="-229492" defTabSz="914779">
              <a:defRPr sz="2400">
                <a:solidFill>
                  <a:schemeClr val="tx1"/>
                </a:solidFill>
                <a:latin typeface="Times New Roman" pitchFamily="18" charset="0"/>
                <a:ea typeface="新細明體" pitchFamily="18" charset="-120"/>
              </a:defRPr>
            </a:lvl4pPr>
            <a:lvl5pPr marL="2065424" indent="-229492" defTabSz="914779">
              <a:defRPr sz="2400">
                <a:solidFill>
                  <a:schemeClr val="tx1"/>
                </a:solidFill>
                <a:latin typeface="Times New Roman" pitchFamily="18" charset="0"/>
                <a:ea typeface="新細明體" pitchFamily="18" charset="-120"/>
              </a:defRPr>
            </a:lvl5pPr>
            <a:lvl6pPr marL="2524407"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83390"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42373"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901356"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F6CA70C-C4DC-4EC9-9214-74F578FF83AD}" type="slidenum">
              <a:rPr lang="en-US" altLang="zh-TW" sz="1200"/>
              <a:pPr/>
              <a:t>4</a:t>
            </a:fld>
            <a:endParaRPr lang="en-US" altLang="zh-TW" sz="1200"/>
          </a:p>
        </p:txBody>
      </p:sp>
      <p:sp>
        <p:nvSpPr>
          <p:cNvPr id="111619" name="Rectangle 2"/>
          <p:cNvSpPr>
            <a:spLocks noGrp="1" noRot="1" noChangeAspect="1" noChangeArrowheads="1" noTextEdit="1"/>
          </p:cNvSpPr>
          <p:nvPr>
            <p:ph type="sldImg"/>
          </p:nvPr>
        </p:nvSpPr>
        <p:spPr>
          <a:xfrm>
            <a:off x="381000" y="685800"/>
            <a:ext cx="6096000" cy="3429000"/>
          </a:xfrm>
          <a:ln/>
        </p:spPr>
      </p:sp>
      <p:sp>
        <p:nvSpPr>
          <p:cNvPr id="111620" name="Rectangle 3"/>
          <p:cNvSpPr>
            <a:spLocks noGrp="1" noChangeArrowheads="1"/>
          </p:cNvSpPr>
          <p:nvPr>
            <p:ph type="body" idx="1"/>
          </p:nvPr>
        </p:nvSpPr>
        <p:spPr>
          <a:noFill/>
        </p:spPr>
        <p:txBody>
          <a:bodyPr/>
          <a:lstStyle/>
          <a:p>
            <a:pPr eaLnBrk="1" hangingPunct="1"/>
            <a:endParaRPr lang="zh-TW" altLang="en-US" dirty="0" smtClean="0"/>
          </a:p>
        </p:txBody>
      </p:sp>
    </p:spTree>
    <p:extLst>
      <p:ext uri="{BB962C8B-B14F-4D97-AF65-F5344CB8AC3E}">
        <p14:creationId xmlns:p14="http://schemas.microsoft.com/office/powerpoint/2010/main" val="253489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14779">
              <a:defRPr sz="2400">
                <a:solidFill>
                  <a:schemeClr val="tx1"/>
                </a:solidFill>
                <a:latin typeface="Times New Roman" pitchFamily="18" charset="0"/>
                <a:ea typeface="新細明體" pitchFamily="18" charset="-120"/>
              </a:defRPr>
            </a:lvl1pPr>
            <a:lvl2pPr marL="745848" indent="-286864" defTabSz="914779">
              <a:defRPr sz="2400">
                <a:solidFill>
                  <a:schemeClr val="tx1"/>
                </a:solidFill>
                <a:latin typeface="Times New Roman" pitchFamily="18" charset="0"/>
                <a:ea typeface="新細明體" pitchFamily="18" charset="-120"/>
              </a:defRPr>
            </a:lvl2pPr>
            <a:lvl3pPr marL="1147458" indent="-229492" defTabSz="914779">
              <a:defRPr sz="2400">
                <a:solidFill>
                  <a:schemeClr val="tx1"/>
                </a:solidFill>
                <a:latin typeface="Times New Roman" pitchFamily="18" charset="0"/>
                <a:ea typeface="新細明體" pitchFamily="18" charset="-120"/>
              </a:defRPr>
            </a:lvl3pPr>
            <a:lvl4pPr marL="1606441" indent="-229492" defTabSz="914779">
              <a:defRPr sz="2400">
                <a:solidFill>
                  <a:schemeClr val="tx1"/>
                </a:solidFill>
                <a:latin typeface="Times New Roman" pitchFamily="18" charset="0"/>
                <a:ea typeface="新細明體" pitchFamily="18" charset="-120"/>
              </a:defRPr>
            </a:lvl4pPr>
            <a:lvl5pPr marL="2065424" indent="-229492" defTabSz="914779">
              <a:defRPr sz="2400">
                <a:solidFill>
                  <a:schemeClr val="tx1"/>
                </a:solidFill>
                <a:latin typeface="Times New Roman" pitchFamily="18" charset="0"/>
                <a:ea typeface="新細明體" pitchFamily="18" charset="-120"/>
              </a:defRPr>
            </a:lvl5pPr>
            <a:lvl6pPr marL="2524407"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83390"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42373"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901356" indent="-229492" defTabSz="914779"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F6CA70C-C4DC-4EC9-9214-74F578FF83AD}" type="slidenum">
              <a:rPr lang="en-US" altLang="zh-TW" sz="1200">
                <a:solidFill>
                  <a:prstClr val="black"/>
                </a:solidFill>
              </a:rPr>
              <a:pPr/>
              <a:t>5</a:t>
            </a:fld>
            <a:endParaRPr lang="en-US" altLang="zh-TW" sz="1200">
              <a:solidFill>
                <a:prstClr val="black"/>
              </a:solidFill>
            </a:endParaRPr>
          </a:p>
        </p:txBody>
      </p:sp>
      <p:sp>
        <p:nvSpPr>
          <p:cNvPr id="111619" name="Rectangle 2"/>
          <p:cNvSpPr>
            <a:spLocks noGrp="1" noRot="1" noChangeAspect="1" noChangeArrowheads="1" noTextEdit="1"/>
          </p:cNvSpPr>
          <p:nvPr>
            <p:ph type="sldImg"/>
          </p:nvPr>
        </p:nvSpPr>
        <p:spPr>
          <a:xfrm>
            <a:off x="381000" y="685800"/>
            <a:ext cx="6096000" cy="3429000"/>
          </a:xfrm>
          <a:ln/>
        </p:spPr>
      </p:sp>
      <p:sp>
        <p:nvSpPr>
          <p:cNvPr id="111620" name="Rectangle 3"/>
          <p:cNvSpPr>
            <a:spLocks noGrp="1" noChangeArrowheads="1"/>
          </p:cNvSpPr>
          <p:nvPr>
            <p:ph type="body" idx="1"/>
          </p:nvPr>
        </p:nvSpPr>
        <p:spPr>
          <a:noFill/>
        </p:spPr>
        <p:txBody>
          <a:bodyPr/>
          <a:lstStyle/>
          <a:p>
            <a:pPr eaLnBrk="1" hangingPunct="1"/>
            <a:r>
              <a:rPr lang="en-US" altLang="zh-TW" dirty="0" smtClean="0"/>
              <a:t>If</a:t>
            </a:r>
            <a:r>
              <a:rPr lang="en-US" altLang="zh-TW" baseline="0" dirty="0" smtClean="0"/>
              <a:t> you know the story. It is a story when God instructed Samuel to come to find David. </a:t>
            </a:r>
          </a:p>
          <a:p>
            <a:pPr eaLnBrk="1" hangingPunct="1"/>
            <a:r>
              <a:rPr lang="en-US" altLang="zh-TW" baseline="0" dirty="0" smtClean="0"/>
              <a:t>Samuel doesn’t know that he comes to find David yet, Only God knows. </a:t>
            </a:r>
          </a:p>
          <a:p>
            <a:pPr eaLnBrk="1" hangingPunct="1"/>
            <a:r>
              <a:rPr lang="en-US" altLang="zh-TW" baseline="0" dirty="0" smtClean="0"/>
              <a:t>But Samuel comes to Jesse the father and asks him to gather all of his sons for dinner. </a:t>
            </a:r>
          </a:p>
          <a:p>
            <a:pPr eaLnBrk="1" hangingPunct="1"/>
            <a:r>
              <a:rPr lang="en-US" altLang="zh-TW" baseline="0" dirty="0" smtClean="0"/>
              <a:t>But Jesse only gathers the first 7 sons, and forgetting David in the field tending the sheep.</a:t>
            </a:r>
          </a:p>
          <a:p>
            <a:pPr eaLnBrk="1" hangingPunct="1"/>
            <a:r>
              <a:rPr lang="en-US" altLang="zh-TW" baseline="0" dirty="0" smtClean="0"/>
              <a:t>It is the case where David is ignored by even his own father.</a:t>
            </a:r>
          </a:p>
          <a:p>
            <a:pPr eaLnBrk="1" hangingPunct="1"/>
            <a:r>
              <a:rPr lang="en-US" altLang="zh-TW" baseline="0" dirty="0" smtClean="0"/>
              <a:t>The fact is David has big and strong brothers who are more capable than him in many regard, and David is like “extra.”</a:t>
            </a:r>
          </a:p>
          <a:p>
            <a:pPr eaLnBrk="1" hangingPunct="1"/>
            <a:r>
              <a:rPr lang="en-US" altLang="zh-TW" baseline="0" dirty="0" smtClean="0"/>
              <a:t>From David’s life story, we have reasons to believe that his older brothers look down on David a lot.</a:t>
            </a:r>
          </a:p>
          <a:p>
            <a:pPr eaLnBrk="1" hangingPunct="1"/>
            <a:r>
              <a:rPr lang="en-US" altLang="zh-TW" baseline="0" dirty="0" smtClean="0"/>
              <a:t>Now here is the Giant #1 – His own brothers. It is different than the big giant Goliath. But it is a giant nonetheless.</a:t>
            </a:r>
          </a:p>
          <a:p>
            <a:pPr eaLnBrk="1" hangingPunct="1"/>
            <a:r>
              <a:rPr lang="en-US" altLang="zh-TW" baseline="0" dirty="0" smtClean="0"/>
              <a:t>How does David face these giants?</a:t>
            </a:r>
          </a:p>
          <a:p>
            <a:pPr eaLnBrk="1" hangingPunct="1"/>
            <a:endParaRPr lang="zh-TW" altLang="en-US" dirty="0" smtClean="0"/>
          </a:p>
        </p:txBody>
      </p:sp>
    </p:spTree>
    <p:extLst>
      <p:ext uri="{BB962C8B-B14F-4D97-AF65-F5344CB8AC3E}">
        <p14:creationId xmlns:p14="http://schemas.microsoft.com/office/powerpoint/2010/main" val="69637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6</a:t>
            </a:fld>
            <a:endParaRPr lang="en-US"/>
          </a:p>
        </p:txBody>
      </p:sp>
    </p:spTree>
    <p:extLst>
      <p:ext uri="{BB962C8B-B14F-4D97-AF65-F5344CB8AC3E}">
        <p14:creationId xmlns:p14="http://schemas.microsoft.com/office/powerpoint/2010/main" val="27495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7</a:t>
            </a:fld>
            <a:endParaRPr lang="en-US"/>
          </a:p>
        </p:txBody>
      </p:sp>
    </p:spTree>
    <p:extLst>
      <p:ext uri="{BB962C8B-B14F-4D97-AF65-F5344CB8AC3E}">
        <p14:creationId xmlns:p14="http://schemas.microsoft.com/office/powerpoint/2010/main" val="93221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8</a:t>
            </a:fld>
            <a:endParaRPr lang="en-US"/>
          </a:p>
        </p:txBody>
      </p:sp>
    </p:spTree>
    <p:extLst>
      <p:ext uri="{BB962C8B-B14F-4D97-AF65-F5344CB8AC3E}">
        <p14:creationId xmlns:p14="http://schemas.microsoft.com/office/powerpoint/2010/main" val="57055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9</a:t>
            </a:fld>
            <a:endParaRPr lang="en-US"/>
          </a:p>
        </p:txBody>
      </p:sp>
    </p:spTree>
    <p:extLst>
      <p:ext uri="{BB962C8B-B14F-4D97-AF65-F5344CB8AC3E}">
        <p14:creationId xmlns:p14="http://schemas.microsoft.com/office/powerpoint/2010/main" val="7923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62086-64B3-4F65-ACC0-E35FFEECB05C}" type="slidenum">
              <a:rPr lang="en-US" smtClean="0"/>
              <a:t>10</a:t>
            </a:fld>
            <a:endParaRPr lang="en-US"/>
          </a:p>
        </p:txBody>
      </p:sp>
    </p:spTree>
    <p:extLst>
      <p:ext uri="{BB962C8B-B14F-4D97-AF65-F5344CB8AC3E}">
        <p14:creationId xmlns:p14="http://schemas.microsoft.com/office/powerpoint/2010/main" val="181174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110032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369167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50216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2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10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70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493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6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9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581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9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1550884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88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26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81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A0E3D-C187-4D38-9764-1ED8902A8BD2}"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6165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A0E3D-C187-4D38-9764-1ED8902A8BD2}"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429193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A0E3D-C187-4D38-9764-1ED8902A8BD2}"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27433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A0E3D-C187-4D38-9764-1ED8902A8BD2}"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163805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A0E3D-C187-4D38-9764-1ED8902A8BD2}"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338505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A0E3D-C187-4D38-9764-1ED8902A8BD2}"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193312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A0E3D-C187-4D38-9764-1ED8902A8BD2}"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C850E-1127-4EDF-B55C-16CA8DBD515C}" type="slidenum">
              <a:rPr lang="en-US" smtClean="0"/>
              <a:t>‹#›</a:t>
            </a:fld>
            <a:endParaRPr lang="en-US"/>
          </a:p>
        </p:txBody>
      </p:sp>
    </p:spTree>
    <p:extLst>
      <p:ext uri="{BB962C8B-B14F-4D97-AF65-F5344CB8AC3E}">
        <p14:creationId xmlns:p14="http://schemas.microsoft.com/office/powerpoint/2010/main" val="205812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1A0E3D-C187-4D38-9764-1ED8902A8BD2}" type="datetimeFigureOut">
              <a:rPr lang="en-US" smtClean="0"/>
              <a:t>11/5/2017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C850E-1127-4EDF-B55C-16CA8DBD515C}" type="slidenum">
              <a:rPr lang="en-US" smtClean="0"/>
              <a:t>‹#›</a:t>
            </a:fld>
            <a:endParaRPr lang="en-US"/>
          </a:p>
        </p:txBody>
      </p:sp>
    </p:spTree>
    <p:extLst>
      <p:ext uri="{BB962C8B-B14F-4D97-AF65-F5344CB8AC3E}">
        <p14:creationId xmlns:p14="http://schemas.microsoft.com/office/powerpoint/2010/main" val="365151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1A0E3D-C187-4D38-9764-1ED8902A8BD2}" type="datetimeFigureOut">
              <a:rPr lang="en-US" smtClean="0">
                <a:solidFill>
                  <a:prstClr val="black">
                    <a:tint val="75000"/>
                  </a:prstClr>
                </a:solidFill>
              </a:rPr>
              <a:pPr/>
              <a:t>11/5/2017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C850E-1127-4EDF-B55C-16CA8DBD51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65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13064" y="590549"/>
            <a:ext cx="6004264" cy="4126055"/>
          </a:xfrm>
          <a:prstGeom prst="rect">
            <a:avLst/>
          </a:prstGeom>
        </p:spPr>
      </p:pic>
      <p:sp>
        <p:nvSpPr>
          <p:cNvPr id="12" name="TextBox 11"/>
          <p:cNvSpPr txBox="1"/>
          <p:nvPr/>
        </p:nvSpPr>
        <p:spPr>
          <a:xfrm>
            <a:off x="4953000" y="2789599"/>
            <a:ext cx="1917833" cy="1118255"/>
          </a:xfrm>
          <a:prstGeom prst="rect">
            <a:avLst/>
          </a:prstGeom>
          <a:noFill/>
        </p:spPr>
        <p:txBody>
          <a:bodyPr wrap="none" rtlCol="0">
            <a:spAutoFit/>
          </a:bodyPr>
          <a:lstStyle/>
          <a:p>
            <a:pPr marL="53975" indent="61913">
              <a:lnSpc>
                <a:spcPts val="4600"/>
              </a:lnSpc>
            </a:pPr>
            <a:r>
              <a:rPr lang="zh-TW" altLang="en-US" sz="4200" b="1" dirty="0">
                <a:ln w="12700" cmpd="sng">
                  <a:solidFill>
                    <a:schemeClr val="accent1">
                      <a:lumMod val="75000"/>
                    </a:schemeClr>
                  </a:solidFill>
                  <a:prstDash val="solid"/>
                </a:ln>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atin typeface="HanWangKanTan" panose="02000500000000000000" pitchFamily="2" charset="-120"/>
                <a:ea typeface="HanWangKanTan" panose="02000500000000000000" pitchFamily="2" charset="-120"/>
              </a:rPr>
              <a:t>人生中</a:t>
            </a:r>
            <a:endParaRPr lang="en-US" altLang="zh-TW" sz="4200" dirty="0">
              <a:latin typeface="HanWangKanTan" panose="02000500000000000000" pitchFamily="2" charset="-120"/>
              <a:ea typeface="HanWangKanTan" panose="02000500000000000000" pitchFamily="2" charset="-120"/>
            </a:endParaRPr>
          </a:p>
          <a:p>
            <a:pPr marL="53975" indent="61913">
              <a:lnSpc>
                <a:spcPts val="3400"/>
              </a:lnSpc>
            </a:pPr>
            <a:r>
              <a:rPr lang="zh-TW" altLang="en-US" sz="3200" b="1" dirty="0" smtClean="0">
                <a:ln w="12700" cmpd="sng">
                  <a:solidFill>
                    <a:schemeClr val="accent1">
                      <a:lumMod val="75000"/>
                    </a:schemeClr>
                  </a:solidFill>
                  <a:prstDash val="solid"/>
                </a:ln>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atin typeface="HanWangKanTan" panose="02000500000000000000" pitchFamily="2" charset="-120"/>
                <a:ea typeface="HanWangKanTan" panose="02000500000000000000" pitchFamily="2" charset="-120"/>
              </a:rPr>
              <a:t>面對</a:t>
            </a:r>
            <a:endParaRPr lang="en-US" altLang="zh-TW" sz="3200" b="1" dirty="0">
              <a:ln w="12700" cmpd="sng">
                <a:solidFill>
                  <a:schemeClr val="accent1">
                    <a:lumMod val="75000"/>
                  </a:schemeClr>
                </a:solidFill>
                <a:prstDash val="solid"/>
              </a:ln>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atin typeface="HanWangKanTan" panose="02000500000000000000" pitchFamily="2" charset="-120"/>
              <a:ea typeface="HanWangKanTan" panose="02000500000000000000" pitchFamily="2" charset="-120"/>
            </a:endParaRPr>
          </a:p>
        </p:txBody>
      </p:sp>
      <p:sp>
        <p:nvSpPr>
          <p:cNvPr id="13" name="TextBox 12"/>
          <p:cNvSpPr txBox="1"/>
          <p:nvPr/>
        </p:nvSpPr>
        <p:spPr>
          <a:xfrm>
            <a:off x="5791200" y="3226898"/>
            <a:ext cx="3886200" cy="1361911"/>
          </a:xfrm>
          <a:prstGeom prst="rect">
            <a:avLst/>
          </a:prstGeom>
          <a:noFill/>
        </p:spPr>
        <p:txBody>
          <a:bodyPr wrap="square" rtlCol="0">
            <a:spAutoFit/>
          </a:bodyPr>
          <a:lstStyle/>
          <a:p>
            <a:pPr>
              <a:lnSpc>
                <a:spcPts val="9900"/>
              </a:lnSpc>
            </a:pPr>
            <a:r>
              <a:rPr lang="zh-TW" altLang="en-US" sz="9000" b="1" dirty="0" smtClean="0">
                <a:ln w="38100" cmpd="sng">
                  <a:solidFill>
                    <a:schemeClr val="accent1">
                      <a:lumMod val="75000"/>
                    </a:schemeClr>
                  </a:solidFill>
                  <a:prstDash val="solid"/>
                </a:ln>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HanWangKanTan" panose="02000500000000000000" pitchFamily="2" charset="-120"/>
                <a:ea typeface="HanWangKanTan" panose="02000500000000000000" pitchFamily="2" charset="-120"/>
              </a:rPr>
              <a:t>巨人</a:t>
            </a:r>
            <a:endParaRPr lang="en-US" sz="9000" b="1" dirty="0">
              <a:ln w="38100" cmpd="sng">
                <a:solidFill>
                  <a:schemeClr val="accent1">
                    <a:lumMod val="75000"/>
                  </a:schemeClr>
                </a:solidFill>
                <a:prstDash val="solid"/>
              </a:ln>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HanWangKanTan" panose="02000500000000000000" pitchFamily="2" charset="-120"/>
              <a:ea typeface="HanWangKanTan" panose="02000500000000000000" pitchFamily="2" charset="-120"/>
            </a:endParaRPr>
          </a:p>
        </p:txBody>
      </p:sp>
    </p:spTree>
    <p:extLst>
      <p:ext uri="{BB962C8B-B14F-4D97-AF65-F5344CB8AC3E}">
        <p14:creationId xmlns:p14="http://schemas.microsoft.com/office/powerpoint/2010/main" val="42483678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6</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7</a:t>
            </a:r>
          </a:p>
        </p:txBody>
      </p:sp>
      <p:sp>
        <p:nvSpPr>
          <p:cNvPr id="5" name="Rectangle 4"/>
          <p:cNvSpPr/>
          <p:nvPr/>
        </p:nvSpPr>
        <p:spPr>
          <a:xfrm>
            <a:off x="6248400" y="1312604"/>
            <a:ext cx="3124200" cy="2554545"/>
          </a:xfrm>
          <a:prstGeom prst="rect">
            <a:avLst/>
          </a:prstGeom>
        </p:spPr>
        <p:txBody>
          <a:bodyPr wrap="square">
            <a:spAutoFit/>
          </a:bodyPr>
          <a:lstStyle/>
          <a:p>
            <a:r>
              <a:rPr kumimoji="1" lang="zh-TW" altLang="en-US" sz="3200" b="1" dirty="0" smtClean="0">
                <a:solidFill>
                  <a:srgbClr val="0070C0"/>
                </a:solidFill>
                <a:latin typeface="Times New Roman" pitchFamily="18" charset="0"/>
                <a:ea typeface="DFKai-SB" pitchFamily="65" charset="-120"/>
              </a:rPr>
              <a:t>詩篇</a:t>
            </a:r>
            <a:r>
              <a:rPr kumimoji="1" lang="en-US" altLang="zh-TW" sz="3200" b="1" dirty="0" smtClean="0">
                <a:solidFill>
                  <a:srgbClr val="0070C0"/>
                </a:solidFill>
                <a:latin typeface="Times New Roman" pitchFamily="18" charset="0"/>
                <a:ea typeface="DFKai-SB" pitchFamily="65" charset="-120"/>
              </a:rPr>
              <a:t>Psalm 9</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27862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7</a:t>
            </a:r>
          </a:p>
        </p:txBody>
      </p:sp>
      <p:sp>
        <p:nvSpPr>
          <p:cNvPr id="5" name="Rectangle 4"/>
          <p:cNvSpPr/>
          <p:nvPr/>
        </p:nvSpPr>
        <p:spPr>
          <a:xfrm>
            <a:off x="6248400" y="1312604"/>
            <a:ext cx="3124200" cy="2554545"/>
          </a:xfrm>
          <a:prstGeom prst="rect">
            <a:avLst/>
          </a:prstGeom>
        </p:spPr>
        <p:txBody>
          <a:bodyPr wrap="square">
            <a:spAutoFit/>
          </a:bodyPr>
          <a:lstStyle/>
          <a:p>
            <a:r>
              <a:rPr kumimoji="1" lang="zh-TW" altLang="en-US" sz="3200" b="1" dirty="0" smtClean="0">
                <a:solidFill>
                  <a:srgbClr val="0070C0"/>
                </a:solidFill>
                <a:latin typeface="Times New Roman" pitchFamily="18" charset="0"/>
                <a:ea typeface="DFKai-SB" pitchFamily="65" charset="-120"/>
              </a:rPr>
              <a:t>詩篇</a:t>
            </a:r>
            <a:r>
              <a:rPr kumimoji="1" lang="en-US" altLang="zh-TW" sz="3200" b="1" dirty="0" smtClean="0">
                <a:solidFill>
                  <a:srgbClr val="0070C0"/>
                </a:solidFill>
                <a:latin typeface="Times New Roman" pitchFamily="18" charset="0"/>
                <a:ea typeface="DFKai-SB" pitchFamily="65" charset="-120"/>
              </a:rPr>
              <a:t>Psalm 9</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5529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en-US" altLang="zh-TW" sz="3200" b="1" dirty="0" smtClean="0">
                <a:solidFill>
                  <a:schemeClr val="accent4">
                    <a:lumMod val="75000"/>
                  </a:schemeClr>
                </a:solidFill>
                <a:latin typeface="Times New Roman" pitchFamily="18" charset="0"/>
                <a:ea typeface="DFKai-SB" pitchFamily="65" charset="-120"/>
              </a:rPr>
              <a:t>Tear like a lion</a:t>
            </a:r>
          </a:p>
        </p:txBody>
      </p:sp>
      <p:sp>
        <p:nvSpPr>
          <p:cNvPr id="5" name="Rectangle 4"/>
          <p:cNvSpPr/>
          <p:nvPr/>
        </p:nvSpPr>
        <p:spPr>
          <a:xfrm>
            <a:off x="6248400" y="1312604"/>
            <a:ext cx="3124200" cy="2554545"/>
          </a:xfrm>
          <a:prstGeom prst="rect">
            <a:avLst/>
          </a:prstGeom>
        </p:spPr>
        <p:txBody>
          <a:bodyPr wrap="square">
            <a:spAutoFit/>
          </a:bodyPr>
          <a:lstStyle/>
          <a:p>
            <a:r>
              <a:rPr kumimoji="1" lang="zh-TW" altLang="en-US" sz="3200" b="1" dirty="0" smtClean="0">
                <a:solidFill>
                  <a:srgbClr val="0070C0"/>
                </a:solidFill>
                <a:latin typeface="Times New Roman" pitchFamily="18" charset="0"/>
                <a:ea typeface="DFKai-SB" pitchFamily="65" charset="-120"/>
              </a:rPr>
              <a:t>詩篇</a:t>
            </a:r>
            <a:r>
              <a:rPr kumimoji="1" lang="en-US" altLang="zh-TW" sz="3200" b="1" dirty="0" smtClean="0">
                <a:solidFill>
                  <a:srgbClr val="0070C0"/>
                </a:solidFill>
                <a:latin typeface="Times New Roman" pitchFamily="18" charset="0"/>
                <a:ea typeface="DFKai-SB" pitchFamily="65" charset="-120"/>
              </a:rPr>
              <a:t>Psalm 9</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321627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en-US" altLang="zh-TW" sz="3200" b="1" dirty="0" smtClean="0">
                <a:solidFill>
                  <a:schemeClr val="accent4">
                    <a:lumMod val="75000"/>
                  </a:schemeClr>
                </a:solidFill>
                <a:latin typeface="Times New Roman" pitchFamily="18" charset="0"/>
                <a:ea typeface="DFKai-SB" pitchFamily="65" charset="-120"/>
              </a:rPr>
              <a:t>Tear like a lion</a:t>
            </a:r>
          </a:p>
        </p:txBody>
      </p:sp>
      <p:sp>
        <p:nvSpPr>
          <p:cNvPr id="5" name="Rectangle 4"/>
          <p:cNvSpPr/>
          <p:nvPr/>
        </p:nvSpPr>
        <p:spPr>
          <a:xfrm>
            <a:off x="6019800" y="1312605"/>
            <a:ext cx="3124200" cy="2554545"/>
          </a:xfrm>
          <a:prstGeom prst="rect">
            <a:avLst/>
          </a:prstGeom>
        </p:spPr>
        <p:txBody>
          <a:bodyPr wrap="square">
            <a:spAutoFit/>
          </a:bodyPr>
          <a:lstStyle/>
          <a:p>
            <a:pPr algn="ctr"/>
            <a:r>
              <a:rPr kumimoji="1" lang="en-US" altLang="zh-TW" sz="3200" b="1" dirty="0" smtClean="0">
                <a:solidFill>
                  <a:srgbClr val="0070C0"/>
                </a:solidFill>
                <a:latin typeface="Times New Roman" pitchFamily="18" charset="0"/>
                <a:ea typeface="DFKai-SB" pitchFamily="65" charset="-120"/>
              </a:rPr>
              <a:t>Slanders</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344221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en-US" altLang="zh-TW" sz="3200" b="1" dirty="0" smtClean="0">
                <a:solidFill>
                  <a:schemeClr val="accent4">
                    <a:lumMod val="75000"/>
                  </a:schemeClr>
                </a:solidFill>
                <a:latin typeface="Times New Roman" pitchFamily="18" charset="0"/>
                <a:ea typeface="DFKai-SB" pitchFamily="65" charset="-120"/>
              </a:rPr>
              <a:t>Tear like a lion</a:t>
            </a:r>
          </a:p>
        </p:txBody>
      </p:sp>
      <p:sp>
        <p:nvSpPr>
          <p:cNvPr id="5" name="Rectangle 4"/>
          <p:cNvSpPr/>
          <p:nvPr/>
        </p:nvSpPr>
        <p:spPr>
          <a:xfrm>
            <a:off x="6019800" y="1312605"/>
            <a:ext cx="3124200" cy="2554545"/>
          </a:xfrm>
          <a:prstGeom prst="rect">
            <a:avLst/>
          </a:prstGeom>
        </p:spPr>
        <p:txBody>
          <a:bodyPr wrap="square">
            <a:spAutoFit/>
          </a:bodyPr>
          <a:lstStyle/>
          <a:p>
            <a:pPr algn="ctr"/>
            <a:r>
              <a:rPr kumimoji="1" lang="en-US" altLang="zh-TW" sz="3200" b="1" dirty="0" smtClean="0">
                <a:solidFill>
                  <a:srgbClr val="0070C0"/>
                </a:solidFill>
                <a:latin typeface="Times New Roman" pitchFamily="18" charset="0"/>
                <a:ea typeface="DFKai-SB" pitchFamily="65" charset="-120"/>
              </a:rPr>
              <a:t>Slanders</a:t>
            </a:r>
            <a:endParaRPr kumimoji="1" lang="en-US" altLang="zh-TW" sz="3200" b="1" dirty="0">
              <a:solidFill>
                <a:srgbClr val="0070C0"/>
              </a:solidFill>
              <a:latin typeface="Times New Roman" pitchFamily="18" charset="0"/>
              <a:ea typeface="DFKai-SB" pitchFamily="65" charset="-120"/>
            </a:endParaRPr>
          </a:p>
          <a:p>
            <a:pPr algn="ctr"/>
            <a:r>
              <a:rPr kumimoji="1" lang="en-US" altLang="zh-TW" sz="3000" b="1" dirty="0" smtClean="0">
                <a:solidFill>
                  <a:srgbClr val="C00000"/>
                </a:solidFill>
                <a:latin typeface="Times New Roman" pitchFamily="18" charset="0"/>
                <a:ea typeface="DFKai-SB" pitchFamily="65" charset="-120"/>
              </a:rPr>
              <a:t>Oppressors</a:t>
            </a:r>
            <a:endParaRPr kumimoji="1" lang="en-US" altLang="zh-TW" sz="3000" b="1" dirty="0">
              <a:solidFill>
                <a:srgbClr val="C0000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6647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en-US" altLang="zh-TW" sz="3200" b="1" dirty="0" smtClean="0">
                <a:solidFill>
                  <a:schemeClr val="accent4">
                    <a:lumMod val="75000"/>
                  </a:schemeClr>
                </a:solidFill>
                <a:latin typeface="Times New Roman" pitchFamily="18" charset="0"/>
                <a:ea typeface="DFKai-SB" pitchFamily="65" charset="-120"/>
              </a:rPr>
              <a:t>Tear like a lion</a:t>
            </a:r>
          </a:p>
        </p:txBody>
      </p:sp>
      <p:sp>
        <p:nvSpPr>
          <p:cNvPr id="5" name="Rectangle 4"/>
          <p:cNvSpPr/>
          <p:nvPr/>
        </p:nvSpPr>
        <p:spPr>
          <a:xfrm>
            <a:off x="6019800" y="1312605"/>
            <a:ext cx="3124200" cy="2462213"/>
          </a:xfrm>
          <a:prstGeom prst="rect">
            <a:avLst/>
          </a:prstGeom>
        </p:spPr>
        <p:txBody>
          <a:bodyPr wrap="square">
            <a:spAutoFit/>
          </a:bodyPr>
          <a:lstStyle/>
          <a:p>
            <a:pPr algn="ctr"/>
            <a:r>
              <a:rPr kumimoji="1" lang="en-US" altLang="zh-TW" sz="3200" b="1" dirty="0" smtClean="0">
                <a:solidFill>
                  <a:srgbClr val="0070C0"/>
                </a:solidFill>
                <a:latin typeface="Times New Roman" pitchFamily="18" charset="0"/>
                <a:ea typeface="DFKai-SB" pitchFamily="65" charset="-120"/>
              </a:rPr>
              <a:t>Slanders</a:t>
            </a:r>
            <a:endParaRPr kumimoji="1" lang="en-US" altLang="zh-TW" sz="3200" b="1" dirty="0">
              <a:solidFill>
                <a:srgbClr val="0070C0"/>
              </a:solidFill>
              <a:latin typeface="Times New Roman" pitchFamily="18" charset="0"/>
              <a:ea typeface="DFKai-SB" pitchFamily="65" charset="-120"/>
            </a:endParaRPr>
          </a:p>
          <a:p>
            <a:pPr algn="ctr"/>
            <a:r>
              <a:rPr kumimoji="1" lang="en-US" altLang="zh-TW" sz="3000" b="1" dirty="0" smtClean="0">
                <a:solidFill>
                  <a:srgbClr val="C00000"/>
                </a:solidFill>
                <a:latin typeface="Times New Roman" pitchFamily="18" charset="0"/>
                <a:ea typeface="DFKai-SB" pitchFamily="65" charset="-120"/>
              </a:rPr>
              <a:t>Oppressors</a:t>
            </a:r>
            <a:endParaRPr kumimoji="1" lang="en-US" altLang="zh-TW" sz="3000" b="1" dirty="0">
              <a:solidFill>
                <a:srgbClr val="C00000"/>
              </a:solidFill>
              <a:latin typeface="Times New Roman" pitchFamily="18" charset="0"/>
              <a:ea typeface="DFKai-SB" pitchFamily="65" charset="-120"/>
            </a:endParaRPr>
          </a:p>
          <a:p>
            <a:pPr algn="ctr"/>
            <a:r>
              <a:rPr kumimoji="1" lang="en-US" altLang="zh-TW" sz="2800" b="1" spc="-300" dirty="0" smtClean="0">
                <a:solidFill>
                  <a:srgbClr val="7030A0"/>
                </a:solidFill>
                <a:latin typeface="Times New Roman" pitchFamily="18" charset="0"/>
                <a:ea typeface="DFKai-SB" pitchFamily="65" charset="-120"/>
              </a:rPr>
              <a:t>Foundation destroyed</a:t>
            </a:r>
            <a:endParaRPr kumimoji="1" lang="en-US" altLang="zh-TW" sz="2800" b="1" spc="-300" dirty="0">
              <a:solidFill>
                <a:srgbClr val="7030A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42253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en-US" altLang="zh-TW" sz="3200" b="1" dirty="0" smtClean="0">
                <a:solidFill>
                  <a:schemeClr val="accent4">
                    <a:lumMod val="75000"/>
                  </a:schemeClr>
                </a:solidFill>
                <a:latin typeface="Times New Roman" pitchFamily="18" charset="0"/>
                <a:ea typeface="DFKai-SB" pitchFamily="65" charset="-120"/>
              </a:rPr>
              <a:t>Tear like a lion</a:t>
            </a:r>
          </a:p>
        </p:txBody>
      </p:sp>
      <p:sp>
        <p:nvSpPr>
          <p:cNvPr id="5" name="Rectangle 4"/>
          <p:cNvSpPr/>
          <p:nvPr/>
        </p:nvSpPr>
        <p:spPr>
          <a:xfrm>
            <a:off x="6019800" y="1312605"/>
            <a:ext cx="3124200" cy="2462213"/>
          </a:xfrm>
          <a:prstGeom prst="rect">
            <a:avLst/>
          </a:prstGeom>
        </p:spPr>
        <p:txBody>
          <a:bodyPr wrap="square">
            <a:spAutoFit/>
          </a:bodyPr>
          <a:lstStyle/>
          <a:p>
            <a:pPr algn="ctr"/>
            <a:r>
              <a:rPr kumimoji="1" lang="en-US" altLang="zh-TW" sz="3200" b="1" dirty="0" smtClean="0">
                <a:solidFill>
                  <a:srgbClr val="0070C0"/>
                </a:solidFill>
                <a:latin typeface="Times New Roman" pitchFamily="18" charset="0"/>
                <a:ea typeface="DFKai-SB" pitchFamily="65" charset="-120"/>
              </a:rPr>
              <a:t>Slanders</a:t>
            </a:r>
            <a:endParaRPr kumimoji="1" lang="en-US" altLang="zh-TW" sz="3200" b="1" dirty="0">
              <a:solidFill>
                <a:srgbClr val="0070C0"/>
              </a:solidFill>
              <a:latin typeface="Times New Roman" pitchFamily="18" charset="0"/>
              <a:ea typeface="DFKai-SB" pitchFamily="65" charset="-120"/>
            </a:endParaRPr>
          </a:p>
          <a:p>
            <a:pPr algn="ctr"/>
            <a:r>
              <a:rPr kumimoji="1" lang="en-US" altLang="zh-TW" sz="3000" b="1" dirty="0" smtClean="0">
                <a:solidFill>
                  <a:srgbClr val="C00000"/>
                </a:solidFill>
                <a:latin typeface="Times New Roman" pitchFamily="18" charset="0"/>
                <a:ea typeface="DFKai-SB" pitchFamily="65" charset="-120"/>
              </a:rPr>
              <a:t>Oppressors</a:t>
            </a:r>
            <a:endParaRPr kumimoji="1" lang="en-US" altLang="zh-TW" sz="3000" b="1" dirty="0">
              <a:solidFill>
                <a:srgbClr val="C00000"/>
              </a:solidFill>
              <a:latin typeface="Times New Roman" pitchFamily="18" charset="0"/>
              <a:ea typeface="DFKai-SB" pitchFamily="65" charset="-120"/>
            </a:endParaRPr>
          </a:p>
          <a:p>
            <a:pPr algn="ctr"/>
            <a:r>
              <a:rPr kumimoji="1" lang="en-US" altLang="zh-TW" sz="2800" b="1" spc="-300" dirty="0" smtClean="0">
                <a:solidFill>
                  <a:srgbClr val="7030A0"/>
                </a:solidFill>
                <a:latin typeface="Times New Roman" pitchFamily="18" charset="0"/>
                <a:ea typeface="DFKai-SB" pitchFamily="65" charset="-120"/>
              </a:rPr>
              <a:t>Foundation destroyed</a:t>
            </a:r>
            <a:endParaRPr kumimoji="1" lang="en-US" altLang="zh-TW" sz="2800" b="1" spc="-300" dirty="0">
              <a:solidFill>
                <a:srgbClr val="7030A0"/>
              </a:solidFill>
              <a:latin typeface="Times New Roman" pitchFamily="18" charset="0"/>
              <a:ea typeface="DFKai-SB" pitchFamily="65" charset="-120"/>
            </a:endParaRPr>
          </a:p>
          <a:p>
            <a:pPr algn="ctr"/>
            <a:r>
              <a:rPr kumimoji="1" lang="en-US" altLang="zh-TW" sz="3000" b="1" dirty="0" smtClean="0">
                <a:solidFill>
                  <a:srgbClr val="FFC000"/>
                </a:solidFill>
                <a:latin typeface="Times New Roman" pitchFamily="18" charset="0"/>
                <a:ea typeface="DFKai-SB" pitchFamily="65" charset="-120"/>
              </a:rPr>
              <a:t>No one is good</a:t>
            </a:r>
            <a:endParaRPr kumimoji="1" lang="en-US" altLang="zh-TW" sz="3000" b="1" dirty="0">
              <a:solidFill>
                <a:srgbClr val="FFC00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3090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62213"/>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en-US" altLang="zh-TW" sz="3000" b="1" dirty="0" smtClean="0">
                <a:solidFill>
                  <a:srgbClr val="FFC000"/>
                </a:solidFill>
                <a:latin typeface="Times New Roman" pitchFamily="18" charset="0"/>
                <a:ea typeface="DFKai-SB" pitchFamily="65" charset="-120"/>
              </a:rPr>
              <a:t>Arrogant &amp; liars</a:t>
            </a:r>
          </a:p>
          <a:p>
            <a:pPr algn="ctr"/>
            <a:r>
              <a:rPr kumimoji="1" lang="en-US" altLang="zh-TW" sz="3000" b="1" dirty="0" smtClean="0">
                <a:solidFill>
                  <a:srgbClr val="C00000"/>
                </a:solidFill>
                <a:latin typeface="Times New Roman" pitchFamily="18" charset="0"/>
                <a:ea typeface="DFKai-SB" pitchFamily="65" charset="-120"/>
              </a:rPr>
              <a:t>Deep anguish</a:t>
            </a:r>
          </a:p>
          <a:p>
            <a:pPr algn="ctr"/>
            <a:r>
              <a:rPr kumimoji="1" lang="en-US" altLang="zh-TW" sz="3200" b="1" dirty="0" smtClean="0">
                <a:solidFill>
                  <a:schemeClr val="accent4">
                    <a:lumMod val="75000"/>
                  </a:schemeClr>
                </a:solidFill>
                <a:latin typeface="Times New Roman" pitchFamily="18" charset="0"/>
                <a:ea typeface="DFKai-SB" pitchFamily="65" charset="-120"/>
              </a:rPr>
              <a:t>Tear like a lion</a:t>
            </a:r>
          </a:p>
        </p:txBody>
      </p:sp>
      <p:sp>
        <p:nvSpPr>
          <p:cNvPr id="5" name="Rectangle 4"/>
          <p:cNvSpPr/>
          <p:nvPr/>
        </p:nvSpPr>
        <p:spPr>
          <a:xfrm>
            <a:off x="6019800" y="1312605"/>
            <a:ext cx="3124200" cy="2400657"/>
          </a:xfrm>
          <a:prstGeom prst="rect">
            <a:avLst/>
          </a:prstGeom>
        </p:spPr>
        <p:txBody>
          <a:bodyPr wrap="square">
            <a:spAutoFit/>
          </a:bodyPr>
          <a:lstStyle/>
          <a:p>
            <a:pPr algn="ctr"/>
            <a:r>
              <a:rPr kumimoji="1" lang="en-US" altLang="zh-TW" sz="3200" b="1" dirty="0" smtClean="0">
                <a:solidFill>
                  <a:srgbClr val="0070C0"/>
                </a:solidFill>
                <a:latin typeface="Times New Roman" pitchFamily="18" charset="0"/>
                <a:ea typeface="DFKai-SB" pitchFamily="65" charset="-120"/>
              </a:rPr>
              <a:t>Slanders</a:t>
            </a:r>
            <a:endParaRPr kumimoji="1" lang="en-US" altLang="zh-TW" sz="3200" b="1" dirty="0">
              <a:solidFill>
                <a:srgbClr val="0070C0"/>
              </a:solidFill>
              <a:latin typeface="Times New Roman" pitchFamily="18" charset="0"/>
              <a:ea typeface="DFKai-SB" pitchFamily="65" charset="-120"/>
            </a:endParaRPr>
          </a:p>
          <a:p>
            <a:pPr algn="ctr"/>
            <a:r>
              <a:rPr kumimoji="1" lang="en-US" altLang="zh-TW" sz="3000" b="1" dirty="0" smtClean="0">
                <a:solidFill>
                  <a:srgbClr val="C00000"/>
                </a:solidFill>
                <a:latin typeface="Times New Roman" pitchFamily="18" charset="0"/>
                <a:ea typeface="DFKai-SB" pitchFamily="65" charset="-120"/>
              </a:rPr>
              <a:t>Oppressors</a:t>
            </a:r>
            <a:endParaRPr kumimoji="1" lang="en-US" altLang="zh-TW" sz="3000" b="1" dirty="0">
              <a:solidFill>
                <a:srgbClr val="C00000"/>
              </a:solidFill>
              <a:latin typeface="Times New Roman" pitchFamily="18" charset="0"/>
              <a:ea typeface="DFKai-SB" pitchFamily="65" charset="-120"/>
            </a:endParaRPr>
          </a:p>
          <a:p>
            <a:pPr algn="ctr"/>
            <a:r>
              <a:rPr kumimoji="1" lang="en-US" altLang="zh-TW" sz="2800" b="1" spc="-300" dirty="0" smtClean="0">
                <a:solidFill>
                  <a:srgbClr val="7030A0"/>
                </a:solidFill>
                <a:latin typeface="Times New Roman" pitchFamily="18" charset="0"/>
                <a:ea typeface="DFKai-SB" pitchFamily="65" charset="-120"/>
              </a:rPr>
              <a:t>Foundation destroyed</a:t>
            </a:r>
            <a:endParaRPr kumimoji="1" lang="en-US" altLang="zh-TW" sz="2800" b="1" spc="-300" dirty="0">
              <a:solidFill>
                <a:srgbClr val="7030A0"/>
              </a:solidFill>
              <a:latin typeface="Times New Roman" pitchFamily="18" charset="0"/>
              <a:ea typeface="DFKai-SB" pitchFamily="65" charset="-120"/>
            </a:endParaRPr>
          </a:p>
          <a:p>
            <a:pPr algn="ctr"/>
            <a:r>
              <a:rPr kumimoji="1" lang="en-US" altLang="zh-TW" sz="3000" b="1" dirty="0" smtClean="0">
                <a:solidFill>
                  <a:srgbClr val="FFC000"/>
                </a:solidFill>
                <a:latin typeface="Times New Roman" pitchFamily="18" charset="0"/>
                <a:ea typeface="DFKai-SB" pitchFamily="65" charset="-120"/>
              </a:rPr>
              <a:t>No one is good</a:t>
            </a:r>
            <a:endParaRPr kumimoji="1" lang="en-US" altLang="zh-TW" sz="3000" b="1" dirty="0">
              <a:solidFill>
                <a:srgbClr val="FFC000"/>
              </a:solidFill>
              <a:latin typeface="Times New Roman" pitchFamily="18" charset="0"/>
              <a:ea typeface="DFKai-SB" pitchFamily="65" charset="-120"/>
            </a:endParaRPr>
          </a:p>
          <a:p>
            <a:pPr algn="ctr"/>
            <a:r>
              <a:rPr kumimoji="1" lang="en-US" altLang="zh-TW" sz="3000" b="1" dirty="0" smtClean="0">
                <a:solidFill>
                  <a:srgbClr val="00B0F0"/>
                </a:solidFill>
                <a:latin typeface="Times New Roman" pitchFamily="18" charset="0"/>
                <a:ea typeface="DFKai-SB" pitchFamily="65" charset="-120"/>
              </a:rPr>
              <a:t>They are winning</a:t>
            </a:r>
            <a:endParaRPr kumimoji="1" lang="en-US" altLang="zh-TW" sz="3000" b="1" dirty="0">
              <a:solidFill>
                <a:srgbClr val="00B0F0"/>
              </a:solidFill>
              <a:latin typeface="Times New Roman" pitchFamily="18" charset="0"/>
              <a:ea typeface="DFKai-SB" pitchFamily="65" charset="-120"/>
            </a:endParaRPr>
          </a:p>
        </p:txBody>
      </p:sp>
    </p:spTree>
    <p:extLst>
      <p:ext uri="{BB962C8B-B14F-4D97-AF65-F5344CB8AC3E}">
        <p14:creationId xmlns:p14="http://schemas.microsoft.com/office/powerpoint/2010/main" val="414651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5016758"/>
          </a:xfrm>
          <a:prstGeom prst="rect">
            <a:avLst/>
          </a:prstGeom>
        </p:spPr>
        <p:txBody>
          <a:bodyPr wrap="square">
            <a:spAutoFit/>
          </a:bodyPr>
          <a:lstStyle/>
          <a:p>
            <a:r>
              <a:rPr lang="en-US" sz="3000" b="1" dirty="0">
                <a:latin typeface="Arial" panose="020B0604020202020204" pitchFamily="34" charset="0"/>
                <a:ea typeface="DFKai-SB" panose="03000509000000000000" pitchFamily="65" charset="-120"/>
                <a:cs typeface="Arial" panose="020B0604020202020204" pitchFamily="34" charset="0"/>
              </a:rPr>
              <a:t>1Sa 16:11</a:t>
            </a:r>
            <a:r>
              <a:rPr lang="en-US" sz="3200" dirty="0">
                <a:latin typeface="Arial" panose="020B0604020202020204" pitchFamily="34" charset="0"/>
                <a:ea typeface="DFKai-SB" panose="03000509000000000000" pitchFamily="65" charset="-120"/>
                <a:cs typeface="Arial" panose="020B0604020202020204" pitchFamily="34" charset="0"/>
              </a:rPr>
              <a:t>  Then Samuel said to Jesse, "Are all your sons here?" And he said, "There remains yet the youngest, but behold, he is keeping the sheep." And Samuel said to Jesse, "Send and get him, for we will not sit down till he comes here." </a:t>
            </a:r>
            <a:r>
              <a:rPr lang="zh-TW" altLang="en-US" sz="3200" dirty="0" smtClean="0">
                <a:latin typeface="Arial" panose="020B0604020202020204" pitchFamily="34" charset="0"/>
                <a:ea typeface="DFKai-SB" panose="03000509000000000000" pitchFamily="65" charset="-120"/>
                <a:cs typeface="Arial" panose="020B0604020202020204" pitchFamily="34" charset="0"/>
              </a:rPr>
              <a:t>撒</a:t>
            </a:r>
            <a:r>
              <a:rPr lang="zh-TW" altLang="en-US" sz="3200" dirty="0">
                <a:latin typeface="Arial" panose="020B0604020202020204" pitchFamily="34" charset="0"/>
                <a:ea typeface="DFKai-SB" panose="03000509000000000000" pitchFamily="65" charset="-120"/>
                <a:cs typeface="Arial" panose="020B0604020202020204" pitchFamily="34" charset="0"/>
              </a:rPr>
              <a:t>母耳對耶西說：「你的兒子都在這裡嗎？」他回答說：「還有個小的，現在放羊。」撒母耳對耶西說：「你打發人去叫他來；他若不來，我們必不坐席。」 </a:t>
            </a:r>
          </a:p>
          <a:p>
            <a:endParaRPr lang="en-US" sz="3200" dirty="0">
              <a:latin typeface="Arial" panose="020B0604020202020204" pitchFamily="34" charset="0"/>
              <a:ea typeface="DFKai-SB" panose="03000509000000000000" pitchFamily="65" charset="-120"/>
              <a:cs typeface="Arial" panose="020B0604020202020204" pitchFamily="34" charset="0"/>
            </a:endParaRPr>
          </a:p>
        </p:txBody>
      </p:sp>
    </p:spTree>
    <p:extLst>
      <p:ext uri="{BB962C8B-B14F-4D97-AF65-F5344CB8AC3E}">
        <p14:creationId xmlns:p14="http://schemas.microsoft.com/office/powerpoint/2010/main" val="259125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5509200"/>
          </a:xfrm>
          <a:prstGeom prst="rect">
            <a:avLst/>
          </a:prstGeom>
        </p:spPr>
        <p:txBody>
          <a:bodyPr wrap="square">
            <a:spAutoFit/>
          </a:bodyPr>
          <a:lstStyle/>
          <a:p>
            <a:r>
              <a:rPr lang="en-US" sz="3200" b="1" dirty="0"/>
              <a:t>1Sa 17:28</a:t>
            </a:r>
            <a:r>
              <a:rPr lang="en-US" sz="3200" dirty="0"/>
              <a:t>  </a:t>
            </a:r>
            <a:r>
              <a:rPr lang="en-US" sz="3200" dirty="0" smtClean="0"/>
              <a:t>…And </a:t>
            </a:r>
            <a:r>
              <a:rPr lang="en-US" sz="3200" dirty="0"/>
              <a:t>Eliab's anger was kindled against David, and he said, "Why have you come down? And with whom have you left those few sheep in the wilderness? I know your presumption and the evil of your heart, for you have come down to see the battle."</a:t>
            </a:r>
            <a:r>
              <a:rPr lang="en-US" sz="3200" dirty="0">
                <a:latin typeface="DFKai-SB" panose="03000509000000000000" pitchFamily="65" charset="-120"/>
                <a:ea typeface="DFKai-SB" panose="03000509000000000000" pitchFamily="65" charset="-120"/>
              </a:rPr>
              <a:t> </a:t>
            </a:r>
            <a:r>
              <a:rPr lang="zh-TW" altLang="en-US" sz="3200" dirty="0" smtClean="0">
                <a:latin typeface="DFKai-SB" panose="03000509000000000000" pitchFamily="65" charset="-120"/>
                <a:ea typeface="DFKai-SB" panose="03000509000000000000" pitchFamily="65" charset="-120"/>
              </a:rPr>
              <a:t>大衛</a:t>
            </a:r>
            <a:r>
              <a:rPr lang="zh-TW" altLang="en-US" sz="3200" dirty="0">
                <a:latin typeface="DFKai-SB" panose="03000509000000000000" pitchFamily="65" charset="-120"/>
                <a:ea typeface="DFKai-SB" panose="03000509000000000000" pitchFamily="65" charset="-120"/>
              </a:rPr>
              <a:t>的長兄以利押聽見大衛與他們所說的話，就向他發怒，說：「你下來做什麼呢？在曠野的那幾隻羊，你交託了誰呢？我知道你的驕傲和你心裡的惡意，你下來特為要看爭戰！」</a:t>
            </a:r>
          </a:p>
          <a:p>
            <a:endParaRPr lang="zh-TW" altLang="en-US" sz="3200" dirty="0">
              <a:latin typeface="Arial" panose="020B0604020202020204" pitchFamily="34" charset="0"/>
              <a:ea typeface="DFKai-SB" panose="03000509000000000000" pitchFamily="65" charset="-120"/>
              <a:cs typeface="Arial" panose="020B0604020202020204" pitchFamily="34" charset="0"/>
            </a:endParaRPr>
          </a:p>
          <a:p>
            <a:endParaRPr lang="en-US" sz="3200" dirty="0">
              <a:latin typeface="Arial" panose="020B0604020202020204" pitchFamily="34" charset="0"/>
              <a:ea typeface="DFKai-SB" panose="03000509000000000000" pitchFamily="65" charset="-120"/>
              <a:cs typeface="Arial" panose="020B0604020202020204" pitchFamily="34" charset="0"/>
            </a:endParaRPr>
          </a:p>
        </p:txBody>
      </p:sp>
    </p:spTree>
    <p:extLst>
      <p:ext uri="{BB962C8B-B14F-4D97-AF65-F5344CB8AC3E}">
        <p14:creationId xmlns:p14="http://schemas.microsoft.com/office/powerpoint/2010/main" val="407776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104" t="6999" b="2631"/>
          <a:stretch/>
        </p:blipFill>
        <p:spPr>
          <a:xfrm>
            <a:off x="457200" y="209550"/>
            <a:ext cx="6048362" cy="4648201"/>
          </a:xfrm>
          <a:prstGeom prst="rect">
            <a:avLst/>
          </a:prstGeom>
        </p:spPr>
      </p:pic>
      <p:sp>
        <p:nvSpPr>
          <p:cNvPr id="4" name="TextBox 3"/>
          <p:cNvSpPr txBox="1"/>
          <p:nvPr/>
        </p:nvSpPr>
        <p:spPr>
          <a:xfrm>
            <a:off x="4953000" y="2789599"/>
            <a:ext cx="1917833" cy="1118255"/>
          </a:xfrm>
          <a:prstGeom prst="rect">
            <a:avLst/>
          </a:prstGeom>
          <a:noFill/>
        </p:spPr>
        <p:txBody>
          <a:bodyPr wrap="none" rtlCol="0">
            <a:spAutoFit/>
          </a:bodyPr>
          <a:lstStyle/>
          <a:p>
            <a:pPr marL="53975" indent="61913">
              <a:lnSpc>
                <a:spcPts val="4600"/>
              </a:lnSpc>
            </a:pPr>
            <a:r>
              <a:rPr lang="zh-TW" altLang="en-US" sz="4200" b="1" dirty="0">
                <a:ln w="12700" cmpd="sng">
                  <a:solidFill>
                    <a:schemeClr val="accent1">
                      <a:lumMod val="75000"/>
                    </a:schemeClr>
                  </a:solidFill>
                  <a:prstDash val="solid"/>
                </a:ln>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atin typeface="HanWangKanTan" panose="02000500000000000000" pitchFamily="2" charset="-120"/>
                <a:ea typeface="HanWangKanTan" panose="02000500000000000000" pitchFamily="2" charset="-120"/>
              </a:rPr>
              <a:t>人生中</a:t>
            </a:r>
            <a:endParaRPr lang="en-US" altLang="zh-TW" sz="4200" dirty="0">
              <a:latin typeface="HanWangKanTan" panose="02000500000000000000" pitchFamily="2" charset="-120"/>
              <a:ea typeface="HanWangKanTan" panose="02000500000000000000" pitchFamily="2" charset="-120"/>
            </a:endParaRPr>
          </a:p>
          <a:p>
            <a:pPr marL="53975" indent="61913">
              <a:lnSpc>
                <a:spcPts val="3400"/>
              </a:lnSpc>
            </a:pPr>
            <a:r>
              <a:rPr lang="zh-TW" altLang="en-US" sz="3200" b="1" dirty="0" smtClean="0">
                <a:ln w="12700" cmpd="sng">
                  <a:solidFill>
                    <a:schemeClr val="accent1">
                      <a:lumMod val="75000"/>
                    </a:schemeClr>
                  </a:solidFill>
                  <a:prstDash val="solid"/>
                </a:ln>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atin typeface="HanWangKanTan" panose="02000500000000000000" pitchFamily="2" charset="-120"/>
                <a:ea typeface="HanWangKanTan" panose="02000500000000000000" pitchFamily="2" charset="-120"/>
              </a:rPr>
              <a:t>面對</a:t>
            </a:r>
            <a:endParaRPr lang="en-US" altLang="zh-TW" sz="3200" b="1" dirty="0">
              <a:ln w="12700" cmpd="sng">
                <a:solidFill>
                  <a:schemeClr val="accent1">
                    <a:lumMod val="75000"/>
                  </a:schemeClr>
                </a:solidFill>
                <a:prstDash val="solid"/>
              </a:ln>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atin typeface="HanWangKanTan" panose="02000500000000000000" pitchFamily="2" charset="-120"/>
              <a:ea typeface="HanWangKanTan" panose="02000500000000000000" pitchFamily="2" charset="-120"/>
            </a:endParaRPr>
          </a:p>
        </p:txBody>
      </p:sp>
      <p:sp>
        <p:nvSpPr>
          <p:cNvPr id="3" name="TextBox 2"/>
          <p:cNvSpPr txBox="1"/>
          <p:nvPr/>
        </p:nvSpPr>
        <p:spPr>
          <a:xfrm>
            <a:off x="5791200" y="3226898"/>
            <a:ext cx="3886200" cy="1361911"/>
          </a:xfrm>
          <a:prstGeom prst="rect">
            <a:avLst/>
          </a:prstGeom>
          <a:noFill/>
        </p:spPr>
        <p:txBody>
          <a:bodyPr wrap="square" rtlCol="0">
            <a:spAutoFit/>
          </a:bodyPr>
          <a:lstStyle/>
          <a:p>
            <a:pPr>
              <a:lnSpc>
                <a:spcPts val="9900"/>
              </a:lnSpc>
            </a:pPr>
            <a:r>
              <a:rPr lang="zh-TW" altLang="en-US" sz="9000" b="1" dirty="0" smtClean="0">
                <a:ln w="38100" cmpd="sng">
                  <a:solidFill>
                    <a:schemeClr val="accent1">
                      <a:lumMod val="75000"/>
                    </a:schemeClr>
                  </a:solidFill>
                  <a:prstDash val="solid"/>
                </a:ln>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HanWangKanTan" panose="02000500000000000000" pitchFamily="2" charset="-120"/>
                <a:ea typeface="HanWangKanTan" panose="02000500000000000000" pitchFamily="2" charset="-120"/>
              </a:rPr>
              <a:t>巨人</a:t>
            </a:r>
            <a:endParaRPr lang="en-US" sz="9000" b="1" dirty="0">
              <a:ln w="38100" cmpd="sng">
                <a:solidFill>
                  <a:schemeClr val="accent1">
                    <a:lumMod val="75000"/>
                  </a:schemeClr>
                </a:solidFill>
                <a:prstDash val="solid"/>
              </a:ln>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atin typeface="HanWangKanTan" panose="02000500000000000000" pitchFamily="2" charset="-120"/>
              <a:ea typeface="HanWangKanTan" panose="02000500000000000000" pitchFamily="2" charset="-120"/>
            </a:endParaRPr>
          </a:p>
        </p:txBody>
      </p:sp>
    </p:spTree>
    <p:extLst>
      <p:ext uri="{BB962C8B-B14F-4D97-AF65-F5344CB8AC3E}">
        <p14:creationId xmlns:p14="http://schemas.microsoft.com/office/powerpoint/2010/main" val="13553152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5509200"/>
          </a:xfrm>
          <a:prstGeom prst="rect">
            <a:avLst/>
          </a:prstGeom>
        </p:spPr>
        <p:txBody>
          <a:bodyPr wrap="square">
            <a:spAutoFit/>
          </a:bodyPr>
          <a:lstStyle/>
          <a:p>
            <a:r>
              <a:rPr lang="en-US" sz="3200" b="1" dirty="0"/>
              <a:t>1Sa 17:28</a:t>
            </a:r>
            <a:r>
              <a:rPr lang="en-US" sz="3200" dirty="0"/>
              <a:t>  </a:t>
            </a:r>
            <a:r>
              <a:rPr lang="en-US" sz="3200" dirty="0" smtClean="0"/>
              <a:t>…And </a:t>
            </a:r>
            <a:r>
              <a:rPr lang="en-US" sz="3200" dirty="0"/>
              <a:t>Eliab's anger was kindled against David, and he said, "Why have you come down? And with whom have you left those few sheep in the wilderness? I know your presumption and the evil of your heart, for you have come down to see the battle."</a:t>
            </a:r>
            <a:r>
              <a:rPr lang="en-US" sz="3200" dirty="0">
                <a:latin typeface="DFKai-SB" panose="03000509000000000000" pitchFamily="65" charset="-120"/>
                <a:ea typeface="DFKai-SB" panose="03000509000000000000" pitchFamily="65" charset="-120"/>
              </a:rPr>
              <a:t> </a:t>
            </a:r>
            <a:r>
              <a:rPr lang="zh-TW" altLang="en-US" sz="3200" dirty="0" smtClean="0">
                <a:latin typeface="DFKai-SB" panose="03000509000000000000" pitchFamily="65" charset="-120"/>
                <a:ea typeface="DFKai-SB" panose="03000509000000000000" pitchFamily="65" charset="-120"/>
              </a:rPr>
              <a:t>大衛</a:t>
            </a:r>
            <a:r>
              <a:rPr lang="zh-TW" altLang="en-US" sz="3200" dirty="0">
                <a:latin typeface="DFKai-SB" panose="03000509000000000000" pitchFamily="65" charset="-120"/>
                <a:ea typeface="DFKai-SB" panose="03000509000000000000" pitchFamily="65" charset="-120"/>
              </a:rPr>
              <a:t>的長兄以利押聽見大衛與他們所說的話，就向他發怒，說：「你下來做什麼呢？在曠野的那幾隻羊，你交託了誰呢？我知道你的驕傲和你心裡的惡意，你下來特為要看爭戰！」</a:t>
            </a:r>
          </a:p>
          <a:p>
            <a:endParaRPr lang="zh-TW" altLang="en-US" sz="3200" dirty="0">
              <a:latin typeface="Arial" panose="020B0604020202020204" pitchFamily="34" charset="0"/>
              <a:ea typeface="DFKai-SB" panose="03000509000000000000" pitchFamily="65" charset="-120"/>
              <a:cs typeface="Arial" panose="020B0604020202020204" pitchFamily="34" charset="0"/>
            </a:endParaRPr>
          </a:p>
          <a:p>
            <a:endParaRPr lang="en-US" sz="3200" dirty="0">
              <a:latin typeface="Arial" panose="020B0604020202020204" pitchFamily="34" charset="0"/>
              <a:ea typeface="DFKai-SB" panose="03000509000000000000" pitchFamily="65" charset="-120"/>
              <a:cs typeface="Arial" panose="020B0604020202020204" pitchFamily="34" charset="0"/>
            </a:endParaRPr>
          </a:p>
        </p:txBody>
      </p:sp>
    </p:spTree>
    <p:extLst>
      <p:ext uri="{BB962C8B-B14F-4D97-AF65-F5344CB8AC3E}">
        <p14:creationId xmlns:p14="http://schemas.microsoft.com/office/powerpoint/2010/main" val="40328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4708981"/>
          </a:xfrm>
          <a:prstGeom prst="rect">
            <a:avLst/>
          </a:prstGeom>
        </p:spPr>
        <p:txBody>
          <a:bodyPr wrap="square">
            <a:spAutoFit/>
          </a:bodyPr>
          <a:lstStyle/>
          <a:p>
            <a:pPr>
              <a:lnSpc>
                <a:spcPts val="3600"/>
              </a:lnSpc>
            </a:pPr>
            <a:r>
              <a:rPr lang="en-US" sz="3200" b="1" dirty="0" smtClean="0"/>
              <a:t>Psalm 8</a:t>
            </a:r>
          </a:p>
          <a:p>
            <a:pPr>
              <a:lnSpc>
                <a:spcPts val="3600"/>
              </a:lnSpc>
            </a:pPr>
            <a:r>
              <a:rPr lang="en-US" sz="3200" dirty="0" smtClean="0"/>
              <a:t>1 O </a:t>
            </a:r>
            <a:r>
              <a:rPr lang="en-US" sz="3200" dirty="0"/>
              <a:t>LORD, our Lord, how majestic is your name in all the earth! You have set your glory above the heavens. </a:t>
            </a:r>
            <a:r>
              <a:rPr lang="en-US" sz="3200" dirty="0" smtClean="0"/>
              <a:t> 2 </a:t>
            </a:r>
            <a:r>
              <a:rPr lang="en-US" sz="3200" dirty="0"/>
              <a:t>Out of the mouth of babies and infants, you have established strength because of your foes, to still the enemy and the avenger. </a:t>
            </a:r>
            <a:r>
              <a:rPr lang="en-US" sz="3200" dirty="0" smtClean="0"/>
              <a:t> 3 </a:t>
            </a:r>
            <a:r>
              <a:rPr lang="en-US" sz="3200" dirty="0"/>
              <a:t>When I look at your heavens, the work of your fingers, the moon and the stars, which you have set in place, </a:t>
            </a:r>
            <a:r>
              <a:rPr lang="en-US" sz="3200" dirty="0" smtClean="0"/>
              <a:t>  4 </a:t>
            </a:r>
            <a:r>
              <a:rPr lang="en-US" sz="3200" dirty="0"/>
              <a:t>what is man that you are mindful of him, and the son of man that you care for him? </a:t>
            </a:r>
            <a:endParaRPr lang="x-none" sz="3200" dirty="0"/>
          </a:p>
        </p:txBody>
      </p:sp>
    </p:spTree>
    <p:extLst>
      <p:ext uri="{BB962C8B-B14F-4D97-AF65-F5344CB8AC3E}">
        <p14:creationId xmlns:p14="http://schemas.microsoft.com/office/powerpoint/2010/main" val="133509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5170646"/>
          </a:xfrm>
          <a:prstGeom prst="rect">
            <a:avLst/>
          </a:prstGeom>
        </p:spPr>
        <p:txBody>
          <a:bodyPr wrap="square">
            <a:spAutoFit/>
          </a:bodyPr>
          <a:lstStyle/>
          <a:p>
            <a:pPr>
              <a:lnSpc>
                <a:spcPts val="3600"/>
              </a:lnSpc>
            </a:pPr>
            <a:endParaRPr lang="en-US" sz="3200" b="1" dirty="0" smtClean="0"/>
          </a:p>
          <a:p>
            <a:pPr>
              <a:lnSpc>
                <a:spcPts val="3600"/>
              </a:lnSpc>
            </a:pPr>
            <a:r>
              <a:rPr lang="en-US" sz="3200" dirty="0" smtClean="0"/>
              <a:t>5 </a:t>
            </a:r>
            <a:r>
              <a:rPr lang="en-US" sz="3200" dirty="0"/>
              <a:t>Yet you have made him a little lower than the heavenly beings and crowned him with glory and </a:t>
            </a:r>
            <a:r>
              <a:rPr lang="en-US" sz="3200" dirty="0" smtClean="0"/>
              <a:t>honor.</a:t>
            </a:r>
            <a:r>
              <a:rPr lang="en-US" sz="3200" dirty="0"/>
              <a:t> </a:t>
            </a:r>
            <a:r>
              <a:rPr lang="en-US" sz="3200" dirty="0" smtClean="0"/>
              <a:t> 6</a:t>
            </a:r>
            <a:r>
              <a:rPr lang="en-US" sz="3200" dirty="0"/>
              <a:t> </a:t>
            </a:r>
            <a:r>
              <a:rPr lang="en-US" sz="3200" dirty="0" smtClean="0"/>
              <a:t>You </a:t>
            </a:r>
            <a:r>
              <a:rPr lang="en-US" sz="3200" dirty="0"/>
              <a:t>have given him dominion over the works of your hands; you have put all things under his feet, </a:t>
            </a:r>
            <a:r>
              <a:rPr lang="en-US" sz="3200" dirty="0" smtClean="0"/>
              <a:t> 7 all </a:t>
            </a:r>
            <a:r>
              <a:rPr lang="en-US" sz="3200" dirty="0"/>
              <a:t>sheep and oxen, and also the beasts of the field</a:t>
            </a:r>
            <a:r>
              <a:rPr lang="en-US" sz="3200" dirty="0" smtClean="0"/>
              <a:t>,  8 </a:t>
            </a:r>
            <a:r>
              <a:rPr lang="en-US" sz="3200" dirty="0"/>
              <a:t>the birds of the heavens, and the fish of the sea, whatever passes along the paths of the seas. </a:t>
            </a:r>
            <a:r>
              <a:rPr lang="en-US" sz="3200" dirty="0" smtClean="0"/>
              <a:t> 9</a:t>
            </a:r>
            <a:r>
              <a:rPr lang="en-US" sz="3200" dirty="0"/>
              <a:t>  O LORD, our Lord, how majestic is your name in all the earth! </a:t>
            </a:r>
          </a:p>
          <a:p>
            <a:pPr>
              <a:lnSpc>
                <a:spcPts val="3600"/>
              </a:lnSpc>
            </a:pPr>
            <a:endParaRPr lang="x-none" sz="3200" dirty="0"/>
          </a:p>
        </p:txBody>
      </p:sp>
    </p:spTree>
    <p:extLst>
      <p:ext uri="{BB962C8B-B14F-4D97-AF65-F5344CB8AC3E}">
        <p14:creationId xmlns:p14="http://schemas.microsoft.com/office/powerpoint/2010/main" val="38321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4708981"/>
          </a:xfrm>
          <a:prstGeom prst="rect">
            <a:avLst/>
          </a:prstGeom>
        </p:spPr>
        <p:txBody>
          <a:bodyPr wrap="square">
            <a:spAutoFit/>
          </a:bodyPr>
          <a:lstStyle/>
          <a:p>
            <a:pPr>
              <a:lnSpc>
                <a:spcPts val="3600"/>
              </a:lnSpc>
            </a:pPr>
            <a:r>
              <a:rPr lang="en-US" sz="3200" b="1" dirty="0" smtClean="0"/>
              <a:t>Psalm 8</a:t>
            </a:r>
          </a:p>
          <a:p>
            <a:pPr>
              <a:lnSpc>
                <a:spcPts val="3600"/>
              </a:lnSpc>
            </a:pPr>
            <a:r>
              <a:rPr lang="en-US" sz="3200" dirty="0" smtClean="0">
                <a:solidFill>
                  <a:srgbClr val="FF0000"/>
                </a:solidFill>
              </a:rPr>
              <a:t>1 O </a:t>
            </a:r>
            <a:r>
              <a:rPr lang="en-US" sz="3200" dirty="0">
                <a:solidFill>
                  <a:srgbClr val="FF0000"/>
                </a:solidFill>
              </a:rPr>
              <a:t>LORD, our Lord, how majestic is your name in all the earth!</a:t>
            </a:r>
            <a:r>
              <a:rPr lang="en-US" sz="3200" dirty="0"/>
              <a:t> </a:t>
            </a:r>
            <a:r>
              <a:rPr lang="en-US" sz="3200" dirty="0">
                <a:solidFill>
                  <a:srgbClr val="FF0000"/>
                </a:solidFill>
              </a:rPr>
              <a:t>You have set your glory above the heavens. </a:t>
            </a:r>
            <a:r>
              <a:rPr lang="en-US" sz="3200" dirty="0" smtClean="0"/>
              <a:t> 2 </a:t>
            </a:r>
            <a:r>
              <a:rPr lang="en-US" sz="3200" dirty="0"/>
              <a:t>Out of the mouth of babies and infants, you have established strength because of your foes, to still the enemy and the avenger. </a:t>
            </a:r>
            <a:r>
              <a:rPr lang="en-US" sz="3200" dirty="0" smtClean="0"/>
              <a:t> 3 </a:t>
            </a:r>
            <a:r>
              <a:rPr lang="en-US" sz="3200" dirty="0"/>
              <a:t>When I look at your heavens, the work of your fingers, the moon and the stars, which you have set in place, </a:t>
            </a:r>
            <a:r>
              <a:rPr lang="en-US" sz="3200" dirty="0" smtClean="0"/>
              <a:t>  4 </a:t>
            </a:r>
            <a:r>
              <a:rPr lang="en-US" sz="3200" dirty="0"/>
              <a:t>what is man that you are mindful of him, and the son of man that you care for him? </a:t>
            </a:r>
            <a:endParaRPr lang="x-none" sz="3200" dirty="0"/>
          </a:p>
        </p:txBody>
      </p:sp>
    </p:spTree>
    <p:extLst>
      <p:ext uri="{BB962C8B-B14F-4D97-AF65-F5344CB8AC3E}">
        <p14:creationId xmlns:p14="http://schemas.microsoft.com/office/powerpoint/2010/main" val="28938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4708981"/>
          </a:xfrm>
          <a:prstGeom prst="rect">
            <a:avLst/>
          </a:prstGeom>
        </p:spPr>
        <p:txBody>
          <a:bodyPr wrap="square">
            <a:spAutoFit/>
          </a:bodyPr>
          <a:lstStyle/>
          <a:p>
            <a:pPr>
              <a:lnSpc>
                <a:spcPts val="3600"/>
              </a:lnSpc>
            </a:pPr>
            <a:r>
              <a:rPr lang="en-US" sz="3200" b="1" dirty="0" smtClean="0"/>
              <a:t>Psalm 8</a:t>
            </a:r>
          </a:p>
          <a:p>
            <a:pPr>
              <a:lnSpc>
                <a:spcPts val="3600"/>
              </a:lnSpc>
            </a:pPr>
            <a:r>
              <a:rPr lang="en-US" sz="3200" dirty="0" smtClean="0"/>
              <a:t>1 O </a:t>
            </a:r>
            <a:r>
              <a:rPr lang="en-US" sz="3200" dirty="0"/>
              <a:t>LORD, our Lord, how majestic is your name in all the earth! You have set your glory above the heavens. </a:t>
            </a:r>
            <a:r>
              <a:rPr lang="en-US" sz="3200" dirty="0" smtClean="0"/>
              <a:t> </a:t>
            </a:r>
            <a:r>
              <a:rPr lang="en-US" sz="3200" dirty="0" smtClean="0">
                <a:solidFill>
                  <a:srgbClr val="FF0000"/>
                </a:solidFill>
              </a:rPr>
              <a:t>2 </a:t>
            </a:r>
            <a:r>
              <a:rPr lang="en-US" sz="3200" dirty="0">
                <a:solidFill>
                  <a:srgbClr val="FF0000"/>
                </a:solidFill>
              </a:rPr>
              <a:t>Out of the mouth of babies and infants, you have established strength because of your foes, to still the enemy and the avenger. </a:t>
            </a:r>
            <a:r>
              <a:rPr lang="en-US" sz="3200" dirty="0" smtClean="0">
                <a:solidFill>
                  <a:srgbClr val="FF0000"/>
                </a:solidFill>
              </a:rPr>
              <a:t> </a:t>
            </a:r>
            <a:r>
              <a:rPr lang="en-US" sz="3200" dirty="0" smtClean="0"/>
              <a:t>3 </a:t>
            </a:r>
            <a:r>
              <a:rPr lang="en-US" sz="3200" dirty="0"/>
              <a:t>When I look at your heavens, the work of your fingers, the moon and the stars, which you have set in place, </a:t>
            </a:r>
            <a:r>
              <a:rPr lang="en-US" sz="3200" dirty="0" smtClean="0"/>
              <a:t>  4 </a:t>
            </a:r>
            <a:r>
              <a:rPr lang="en-US" sz="3200" dirty="0"/>
              <a:t>what is man that you are mindful of him, and the son of man that you care for him? </a:t>
            </a:r>
            <a:endParaRPr lang="x-none" sz="3200" dirty="0"/>
          </a:p>
        </p:txBody>
      </p:sp>
    </p:spTree>
    <p:extLst>
      <p:ext uri="{BB962C8B-B14F-4D97-AF65-F5344CB8AC3E}">
        <p14:creationId xmlns:p14="http://schemas.microsoft.com/office/powerpoint/2010/main" val="20482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114550"/>
            <a:ext cx="184731" cy="369332"/>
          </a:xfrm>
          <a:prstGeom prst="rect">
            <a:avLst/>
          </a:prstGeom>
          <a:noFill/>
        </p:spPr>
        <p:txBody>
          <a:bodyPr wrap="none" rtlCol="0">
            <a:spAutoFit/>
          </a:bodyPr>
          <a:lstStyle/>
          <a:p>
            <a:endParaRPr lang="en-US" dirty="0"/>
          </a:p>
        </p:txBody>
      </p:sp>
      <p:sp>
        <p:nvSpPr>
          <p:cNvPr id="4" name="Rectangle 3"/>
          <p:cNvSpPr/>
          <p:nvPr/>
        </p:nvSpPr>
        <p:spPr>
          <a:xfrm>
            <a:off x="228600" y="361950"/>
            <a:ext cx="8763000" cy="4708981"/>
          </a:xfrm>
          <a:prstGeom prst="rect">
            <a:avLst/>
          </a:prstGeom>
        </p:spPr>
        <p:txBody>
          <a:bodyPr wrap="square">
            <a:spAutoFit/>
          </a:bodyPr>
          <a:lstStyle/>
          <a:p>
            <a:pPr>
              <a:lnSpc>
                <a:spcPts val="3600"/>
              </a:lnSpc>
            </a:pPr>
            <a:r>
              <a:rPr lang="en-US" sz="3200" b="1" dirty="0" smtClean="0"/>
              <a:t>Psalm 8</a:t>
            </a:r>
          </a:p>
          <a:p>
            <a:pPr>
              <a:lnSpc>
                <a:spcPts val="3600"/>
              </a:lnSpc>
            </a:pPr>
            <a:r>
              <a:rPr lang="en-US" sz="3200" dirty="0" smtClean="0"/>
              <a:t>1 O </a:t>
            </a:r>
            <a:r>
              <a:rPr lang="en-US" sz="3200" dirty="0"/>
              <a:t>LORD, our Lord, how majestic is your name in all the earth! You have set your glory above the heavens. </a:t>
            </a:r>
            <a:r>
              <a:rPr lang="en-US" sz="3200" dirty="0" smtClean="0"/>
              <a:t> 2 </a:t>
            </a:r>
            <a:r>
              <a:rPr lang="en-US" sz="3200" dirty="0"/>
              <a:t>Out of the mouth of babies and infants, you have established strength because of your foes, to still the enemy and the avenger. </a:t>
            </a:r>
            <a:r>
              <a:rPr lang="en-US" sz="3200" dirty="0" smtClean="0">
                <a:solidFill>
                  <a:srgbClr val="FF0000"/>
                </a:solidFill>
              </a:rPr>
              <a:t> 3 </a:t>
            </a:r>
            <a:r>
              <a:rPr lang="en-US" sz="3200" dirty="0">
                <a:solidFill>
                  <a:srgbClr val="FF0000"/>
                </a:solidFill>
              </a:rPr>
              <a:t>When I look at your heavens, the work of your fingers, the moon and the stars, which you have set in place, </a:t>
            </a:r>
            <a:r>
              <a:rPr lang="en-US" sz="3200" dirty="0" smtClean="0">
                <a:solidFill>
                  <a:srgbClr val="FF0000"/>
                </a:solidFill>
              </a:rPr>
              <a:t>  4 </a:t>
            </a:r>
            <a:r>
              <a:rPr lang="en-US" sz="3200" dirty="0">
                <a:solidFill>
                  <a:srgbClr val="FF0000"/>
                </a:solidFill>
              </a:rPr>
              <a:t>what is man that you are mindful of him, and the son of man that you care for him? </a:t>
            </a:r>
            <a:endParaRPr lang="x-none" sz="3200" dirty="0">
              <a:solidFill>
                <a:srgbClr val="FF0000"/>
              </a:solidFill>
            </a:endParaRPr>
          </a:p>
        </p:txBody>
      </p:sp>
    </p:spTree>
    <p:extLst>
      <p:ext uri="{BB962C8B-B14F-4D97-AF65-F5344CB8AC3E}">
        <p14:creationId xmlns:p14="http://schemas.microsoft.com/office/powerpoint/2010/main" val="17402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4645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2474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063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342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9050"/>
            <a:ext cx="8686800" cy="6247864"/>
          </a:xfrm>
          <a:prstGeom prst="rect">
            <a:avLst/>
          </a:prstGeom>
        </p:spPr>
        <p:txBody>
          <a:bodyPr wrap="square">
            <a:spAutoFit/>
          </a:bodyPr>
          <a:lstStyle/>
          <a:p>
            <a:pPr>
              <a:lnSpc>
                <a:spcPts val="4000"/>
              </a:lnSpc>
            </a:pPr>
            <a:r>
              <a:rPr kumimoji="1" lang="en-US" altLang="zh-TW" sz="3600" b="1" spc="-150" dirty="0" smtClean="0">
                <a:latin typeface="Times New Roman" pitchFamily="18" charset="0"/>
                <a:ea typeface="DFKai-SB" pitchFamily="65" charset="-120"/>
              </a:rPr>
              <a:t>Giant #1 – We need to </a:t>
            </a:r>
            <a:r>
              <a:rPr kumimoji="1" lang="en-US" altLang="zh-TW" sz="3600" b="1" spc="-150" dirty="0" smtClean="0">
                <a:solidFill>
                  <a:srgbClr val="FF0000"/>
                </a:solidFill>
                <a:latin typeface="Times New Roman" pitchFamily="18" charset="0"/>
                <a:ea typeface="DFKai-SB" pitchFamily="65" charset="-120"/>
              </a:rPr>
              <a:t>accept</a:t>
            </a:r>
            <a:r>
              <a:rPr kumimoji="1" lang="en-US" altLang="zh-TW" sz="3600" b="1" spc="-150" dirty="0" smtClean="0">
                <a:latin typeface="Times New Roman" pitchFamily="18" charset="0"/>
                <a:ea typeface="DFKai-SB" pitchFamily="65" charset="-120"/>
              </a:rPr>
              <a:t> it</a:t>
            </a:r>
          </a:p>
          <a:p>
            <a:pPr>
              <a:lnSpc>
                <a:spcPts val="4000"/>
              </a:lnSpc>
            </a:pPr>
            <a:r>
              <a:rPr kumimoji="1" lang="en-US" altLang="zh-CN" sz="3600" b="1" spc="-150" dirty="0" smtClean="0">
                <a:latin typeface="Times New Roman" pitchFamily="18" charset="0"/>
                <a:ea typeface="DFKai-SB" pitchFamily="65" charset="-120"/>
              </a:rPr>
              <a:t>		</a:t>
            </a:r>
            <a:r>
              <a:rPr kumimoji="1" lang="zh-CN" altLang="en-US" sz="3600" b="1" spc="-150" dirty="0" smtClean="0">
                <a:latin typeface="Times New Roman" pitchFamily="18" charset="0"/>
                <a:ea typeface="DFKai-SB" pitchFamily="65" charset="-120"/>
              </a:rPr>
              <a:t>巨人</a:t>
            </a:r>
            <a:r>
              <a:rPr kumimoji="1" lang="zh-CN" altLang="en-US" sz="3600" b="1" spc="-150" dirty="0">
                <a:latin typeface="Times New Roman" pitchFamily="18" charset="0"/>
                <a:ea typeface="DFKai-SB" pitchFamily="65" charset="-120"/>
              </a:rPr>
              <a:t>一：我们须要接受</a:t>
            </a:r>
          </a:p>
          <a:p>
            <a:pPr>
              <a:lnSpc>
                <a:spcPts val="4000"/>
              </a:lnSpc>
            </a:pPr>
            <a:r>
              <a:rPr kumimoji="1" lang="en-US" altLang="zh-TW" sz="3600" b="1" spc="-150" dirty="0" smtClean="0">
                <a:latin typeface="Times New Roman" pitchFamily="18" charset="0"/>
                <a:ea typeface="DFKai-SB" pitchFamily="65" charset="-120"/>
              </a:rPr>
              <a:t>Giant #2 – We need to </a:t>
            </a:r>
            <a:r>
              <a:rPr kumimoji="1" lang="en-US" altLang="zh-TW" sz="3600" b="1" spc="-150" dirty="0" smtClean="0">
                <a:solidFill>
                  <a:srgbClr val="FF0000"/>
                </a:solidFill>
                <a:latin typeface="Times New Roman" pitchFamily="18" charset="0"/>
                <a:ea typeface="DFKai-SB" pitchFamily="65" charset="-120"/>
              </a:rPr>
              <a:t>battle</a:t>
            </a:r>
            <a:r>
              <a:rPr kumimoji="1" lang="en-US" altLang="zh-TW" sz="3600" b="1" spc="-150" dirty="0" smtClean="0">
                <a:latin typeface="Times New Roman" pitchFamily="18" charset="0"/>
                <a:ea typeface="DFKai-SB" pitchFamily="65" charset="-120"/>
              </a:rPr>
              <a:t> it</a:t>
            </a:r>
          </a:p>
          <a:p>
            <a:pPr>
              <a:lnSpc>
                <a:spcPts val="4000"/>
              </a:lnSpc>
            </a:pPr>
            <a:r>
              <a:rPr kumimoji="1" lang="en-US" altLang="zh-CN" sz="3600" b="1" spc="-150" dirty="0" smtClean="0">
                <a:latin typeface="Times New Roman" pitchFamily="18" charset="0"/>
                <a:ea typeface="DFKai-SB" pitchFamily="65" charset="-120"/>
              </a:rPr>
              <a:t>		</a:t>
            </a:r>
            <a:r>
              <a:rPr kumimoji="1" lang="zh-CN" altLang="en-US" sz="3600" b="1" spc="-150" dirty="0" smtClean="0">
                <a:latin typeface="Times New Roman" pitchFamily="18" charset="0"/>
                <a:ea typeface="DFKai-SB" pitchFamily="65" charset="-120"/>
              </a:rPr>
              <a:t>巨人</a:t>
            </a:r>
            <a:r>
              <a:rPr kumimoji="1" lang="zh-CN" altLang="en-US" sz="3600" b="1" spc="-150" dirty="0">
                <a:latin typeface="Times New Roman" pitchFamily="18" charset="0"/>
                <a:ea typeface="DFKai-SB" pitchFamily="65" charset="-120"/>
              </a:rPr>
              <a:t>二：我们须要对付</a:t>
            </a:r>
          </a:p>
          <a:p>
            <a:pPr>
              <a:lnSpc>
                <a:spcPts val="4000"/>
              </a:lnSpc>
            </a:pPr>
            <a:r>
              <a:rPr kumimoji="1" lang="en-US" altLang="zh-TW" sz="3600" b="1" spc="-150" dirty="0" smtClean="0">
                <a:latin typeface="Times New Roman" pitchFamily="18" charset="0"/>
                <a:ea typeface="DFKai-SB" pitchFamily="65" charset="-120"/>
              </a:rPr>
              <a:t>Giant #3 – We need to </a:t>
            </a:r>
            <a:r>
              <a:rPr kumimoji="1" lang="en-US" altLang="zh-TW" sz="3600" b="1" spc="-150" dirty="0" smtClean="0">
                <a:solidFill>
                  <a:srgbClr val="FF0000"/>
                </a:solidFill>
                <a:latin typeface="Times New Roman" pitchFamily="18" charset="0"/>
                <a:ea typeface="DFKai-SB" pitchFamily="65" charset="-120"/>
              </a:rPr>
              <a:t>respect </a:t>
            </a:r>
            <a:r>
              <a:rPr kumimoji="1" lang="en-US" altLang="zh-TW" sz="3600" b="1" spc="-150" dirty="0" smtClean="0">
                <a:latin typeface="Times New Roman" pitchFamily="18" charset="0"/>
                <a:ea typeface="DFKai-SB" pitchFamily="65" charset="-120"/>
              </a:rPr>
              <a:t>it</a:t>
            </a:r>
          </a:p>
          <a:p>
            <a:pPr>
              <a:lnSpc>
                <a:spcPts val="4000"/>
              </a:lnSpc>
            </a:pPr>
            <a:r>
              <a:rPr kumimoji="1" lang="en-US" altLang="zh-CN" sz="3600" b="1" spc="-150" dirty="0" smtClean="0">
                <a:latin typeface="Times New Roman" pitchFamily="18" charset="0"/>
                <a:ea typeface="DFKai-SB" pitchFamily="65" charset="-120"/>
              </a:rPr>
              <a:t>		</a:t>
            </a:r>
            <a:r>
              <a:rPr kumimoji="1" lang="zh-CN" altLang="en-US" sz="3600" b="1" spc="-150" dirty="0" smtClean="0">
                <a:latin typeface="Times New Roman" pitchFamily="18" charset="0"/>
                <a:ea typeface="DFKai-SB" pitchFamily="65" charset="-120"/>
              </a:rPr>
              <a:t>巨人三：我们须要尊重</a:t>
            </a:r>
          </a:p>
          <a:p>
            <a:pPr>
              <a:lnSpc>
                <a:spcPts val="4000"/>
              </a:lnSpc>
            </a:pPr>
            <a:r>
              <a:rPr kumimoji="1" lang="en-US" altLang="zh-TW" sz="3600" b="1" spc="-150" dirty="0" smtClean="0">
                <a:latin typeface="Times New Roman" pitchFamily="18" charset="0"/>
                <a:ea typeface="DFKai-SB" pitchFamily="65" charset="-120"/>
              </a:rPr>
              <a:t>Giant #4 – We need to </a:t>
            </a:r>
            <a:r>
              <a:rPr kumimoji="1" lang="en-US" altLang="zh-TW" sz="3600" b="1" spc="-150" dirty="0" smtClean="0">
                <a:solidFill>
                  <a:srgbClr val="FF0000"/>
                </a:solidFill>
                <a:latin typeface="Times New Roman" pitchFamily="18" charset="0"/>
                <a:ea typeface="DFKai-SB" pitchFamily="65" charset="-120"/>
              </a:rPr>
              <a:t>be aware</a:t>
            </a:r>
            <a:r>
              <a:rPr kumimoji="1" lang="en-US" altLang="zh-TW" sz="3600" b="1" spc="-150" dirty="0" smtClean="0">
                <a:latin typeface="Times New Roman" pitchFamily="18" charset="0"/>
                <a:ea typeface="DFKai-SB" pitchFamily="65" charset="-120"/>
              </a:rPr>
              <a:t> of it</a:t>
            </a:r>
          </a:p>
          <a:p>
            <a:pPr>
              <a:lnSpc>
                <a:spcPts val="4000"/>
              </a:lnSpc>
            </a:pPr>
            <a:r>
              <a:rPr kumimoji="1" lang="en-US" altLang="zh-CN" sz="3600" b="1" spc="-150" dirty="0" smtClean="0">
                <a:latin typeface="Times New Roman" pitchFamily="18" charset="0"/>
                <a:ea typeface="DFKai-SB" pitchFamily="65" charset="-120"/>
              </a:rPr>
              <a:t>		</a:t>
            </a:r>
            <a:r>
              <a:rPr kumimoji="1" lang="zh-CN" altLang="en-US" sz="3600" b="1" spc="-150" dirty="0" smtClean="0">
                <a:latin typeface="Times New Roman" pitchFamily="18" charset="0"/>
                <a:ea typeface="DFKai-SB" pitchFamily="65" charset="-120"/>
              </a:rPr>
              <a:t>巨人四：我们须要意识</a:t>
            </a:r>
          </a:p>
          <a:p>
            <a:pPr>
              <a:lnSpc>
                <a:spcPts val="4000"/>
              </a:lnSpc>
            </a:pPr>
            <a:r>
              <a:rPr kumimoji="1" lang="en-US" altLang="zh-TW" sz="3600" b="1" spc="-150" dirty="0" smtClean="0">
                <a:latin typeface="Times New Roman" pitchFamily="18" charset="0"/>
                <a:ea typeface="DFKai-SB" pitchFamily="65" charset="-120"/>
              </a:rPr>
              <a:t>Giant #5 – We need to </a:t>
            </a:r>
            <a:r>
              <a:rPr kumimoji="1" lang="en-US" altLang="zh-TW" sz="3600" b="1" spc="-150" dirty="0" smtClean="0">
                <a:solidFill>
                  <a:srgbClr val="FF0000"/>
                </a:solidFill>
                <a:latin typeface="Times New Roman" pitchFamily="18" charset="0"/>
                <a:ea typeface="DFKai-SB" pitchFamily="65" charset="-120"/>
              </a:rPr>
              <a:t>trust</a:t>
            </a:r>
            <a:r>
              <a:rPr kumimoji="1" lang="en-US" altLang="zh-TW" sz="3600" b="1" spc="-150" dirty="0" smtClean="0">
                <a:latin typeface="Times New Roman" pitchFamily="18" charset="0"/>
                <a:ea typeface="DFKai-SB" pitchFamily="65" charset="-120"/>
              </a:rPr>
              <a:t> in HIM</a:t>
            </a:r>
          </a:p>
          <a:p>
            <a:pPr>
              <a:lnSpc>
                <a:spcPts val="4000"/>
              </a:lnSpc>
            </a:pPr>
            <a:r>
              <a:rPr kumimoji="1" lang="en-US" altLang="zh-TW" sz="3600" b="1" spc="-150" dirty="0" smtClean="0">
                <a:latin typeface="Times New Roman" pitchFamily="18" charset="0"/>
                <a:ea typeface="DFKai-SB" pitchFamily="65" charset="-120"/>
              </a:rPr>
              <a:t>		</a:t>
            </a:r>
            <a:r>
              <a:rPr kumimoji="1" lang="zh-TW" altLang="en-US" sz="3600" b="1" spc="-150" dirty="0" smtClean="0">
                <a:latin typeface="Times New Roman" pitchFamily="18" charset="0"/>
                <a:ea typeface="DFKai-SB" pitchFamily="65" charset="-120"/>
              </a:rPr>
              <a:t>巨人五：我們须要倚靠</a:t>
            </a:r>
          </a:p>
          <a:p>
            <a:pPr>
              <a:lnSpc>
                <a:spcPts val="4000"/>
              </a:lnSpc>
            </a:pPr>
            <a:endParaRPr kumimoji="1" lang="en-US" altLang="zh-TW" sz="3600" b="1" spc="-150" dirty="0" smtClean="0">
              <a:latin typeface="Times New Roman" pitchFamily="18" charset="0"/>
              <a:ea typeface="DFKai-SB" pitchFamily="65" charset="-120"/>
            </a:endParaRPr>
          </a:p>
          <a:p>
            <a:pPr>
              <a:lnSpc>
                <a:spcPts val="4000"/>
              </a:lnSpc>
            </a:pPr>
            <a:endParaRPr kumimoji="1" lang="en-US" altLang="zh-TW" sz="3600" b="1" u="sng" dirty="0">
              <a:latin typeface="Times New Roman" pitchFamily="18" charset="0"/>
              <a:ea typeface="DFKai-SB" pitchFamily="65" charset="-120"/>
            </a:endParaRPr>
          </a:p>
        </p:txBody>
      </p:sp>
    </p:spTree>
    <p:extLst>
      <p:ext uri="{BB962C8B-B14F-4D97-AF65-F5344CB8AC3E}">
        <p14:creationId xmlns:p14="http://schemas.microsoft.com/office/powerpoint/2010/main" val="806210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352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00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129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704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4778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853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636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97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04800" y="285750"/>
            <a:ext cx="35231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hlink"/>
                </a:solidFill>
                <a:latin typeface="FrysBaskerville BT" pitchFamily="18" charset="0"/>
              </a:defRPr>
            </a:lvl1pPr>
            <a:lvl2pPr marL="742950" indent="-285750">
              <a:spcBef>
                <a:spcPct val="20000"/>
              </a:spcBef>
              <a:buChar char="–"/>
              <a:defRPr sz="2800">
                <a:solidFill>
                  <a:schemeClr val="hlink"/>
                </a:solidFill>
                <a:latin typeface="FrysBaskerville BT" pitchFamily="18" charset="0"/>
              </a:defRPr>
            </a:lvl2pPr>
            <a:lvl3pPr marL="1143000" indent="-228600">
              <a:spcBef>
                <a:spcPct val="20000"/>
              </a:spcBef>
              <a:buChar char="•"/>
              <a:defRPr sz="2400">
                <a:solidFill>
                  <a:schemeClr val="hlink"/>
                </a:solidFill>
                <a:latin typeface="FrysBaskerville BT" pitchFamily="18" charset="0"/>
              </a:defRPr>
            </a:lvl3pPr>
            <a:lvl4pPr marL="1600200" indent="-228600">
              <a:spcBef>
                <a:spcPct val="20000"/>
              </a:spcBef>
              <a:buChar char="–"/>
              <a:defRPr sz="2000">
                <a:solidFill>
                  <a:schemeClr val="hlink"/>
                </a:solidFill>
                <a:latin typeface="FrysBaskerville BT" pitchFamily="18" charset="0"/>
              </a:defRPr>
            </a:lvl4pPr>
            <a:lvl5pPr marL="2057400" indent="-228600">
              <a:spcBef>
                <a:spcPct val="20000"/>
              </a:spcBef>
              <a:buChar char="»"/>
              <a:defRPr sz="2000">
                <a:solidFill>
                  <a:schemeClr val="hlink"/>
                </a:solidFill>
                <a:latin typeface="FrysBaskerville BT" pitchFamily="18" charset="0"/>
              </a:defRPr>
            </a:lvl5pPr>
            <a:lvl6pPr marL="2514600" indent="-228600" eaLnBrk="0" fontAlgn="base" hangingPunct="0">
              <a:spcBef>
                <a:spcPct val="20000"/>
              </a:spcBef>
              <a:spcAft>
                <a:spcPct val="0"/>
              </a:spcAft>
              <a:buChar char="»"/>
              <a:defRPr sz="2000">
                <a:solidFill>
                  <a:schemeClr val="hlink"/>
                </a:solidFill>
                <a:latin typeface="FrysBaskerville BT" pitchFamily="18" charset="0"/>
              </a:defRPr>
            </a:lvl6pPr>
            <a:lvl7pPr marL="2971800" indent="-228600" eaLnBrk="0" fontAlgn="base" hangingPunct="0">
              <a:spcBef>
                <a:spcPct val="20000"/>
              </a:spcBef>
              <a:spcAft>
                <a:spcPct val="0"/>
              </a:spcAft>
              <a:buChar char="»"/>
              <a:defRPr sz="2000">
                <a:solidFill>
                  <a:schemeClr val="hlink"/>
                </a:solidFill>
                <a:latin typeface="FrysBaskerville BT" pitchFamily="18" charset="0"/>
              </a:defRPr>
            </a:lvl7pPr>
            <a:lvl8pPr marL="3429000" indent="-228600" eaLnBrk="0" fontAlgn="base" hangingPunct="0">
              <a:spcBef>
                <a:spcPct val="20000"/>
              </a:spcBef>
              <a:spcAft>
                <a:spcPct val="0"/>
              </a:spcAft>
              <a:buChar char="»"/>
              <a:defRPr sz="2000">
                <a:solidFill>
                  <a:schemeClr val="hlink"/>
                </a:solidFill>
                <a:latin typeface="FrysBaskerville BT" pitchFamily="18" charset="0"/>
              </a:defRPr>
            </a:lvl8pPr>
            <a:lvl9pPr marL="3886200" indent="-228600" eaLnBrk="0" fontAlgn="base" hangingPunct="0">
              <a:spcBef>
                <a:spcPct val="20000"/>
              </a:spcBef>
              <a:spcAft>
                <a:spcPct val="0"/>
              </a:spcAft>
              <a:buChar char="»"/>
              <a:defRPr sz="2000">
                <a:solidFill>
                  <a:schemeClr val="hlink"/>
                </a:solidFill>
                <a:latin typeface="FrysBaskerville BT" pitchFamily="18" charset="0"/>
              </a:defRPr>
            </a:lvl9pPr>
          </a:lstStyle>
          <a:p>
            <a:pPr eaLnBrk="1" hangingPunct="1">
              <a:spcBef>
                <a:spcPct val="0"/>
              </a:spcBef>
              <a:buFontTx/>
              <a:buNone/>
            </a:pPr>
            <a:r>
              <a:rPr kumimoji="1" lang="en-US" altLang="zh-TW" sz="4400" b="1" dirty="0" smtClean="0">
                <a:solidFill>
                  <a:schemeClr val="bg1"/>
                </a:solidFill>
                <a:latin typeface="Times New Roman" panose="02020603050405020304" pitchFamily="18" charset="0"/>
                <a:ea typeface="DFKai-SB" pitchFamily="65" charset="-120"/>
                <a:cs typeface="Times New Roman" panose="02020603050405020304" pitchFamily="18" charset="0"/>
              </a:rPr>
              <a:t>Giant #2:</a:t>
            </a:r>
            <a:endParaRPr kumimoji="1" lang="zh-TW" altLang="en-US" sz="4400" b="1" dirty="0">
              <a:solidFill>
                <a:schemeClr val="bg1"/>
              </a:solidFill>
              <a:latin typeface="Times New Roman" panose="02020603050405020304" pitchFamily="18" charset="0"/>
              <a:ea typeface="DFKai-SB" pitchFamily="65" charset="-120"/>
              <a:cs typeface="Times New Roman" panose="02020603050405020304" pitchFamily="18" charset="0"/>
            </a:endParaRPr>
          </a:p>
        </p:txBody>
      </p:sp>
      <p:pic>
        <p:nvPicPr>
          <p:cNvPr id="3" name="Picture 16" descr="david-goli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740" y="289560"/>
            <a:ext cx="3284220" cy="467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812651" y="990421"/>
            <a:ext cx="32842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hlink"/>
                </a:solidFill>
                <a:latin typeface="FrysBaskerville BT" pitchFamily="18" charset="0"/>
              </a:defRPr>
            </a:lvl1pPr>
            <a:lvl2pPr marL="742950" indent="-285750">
              <a:spcBef>
                <a:spcPct val="20000"/>
              </a:spcBef>
              <a:buChar char="–"/>
              <a:defRPr sz="2800">
                <a:solidFill>
                  <a:schemeClr val="hlink"/>
                </a:solidFill>
                <a:latin typeface="FrysBaskerville BT" pitchFamily="18" charset="0"/>
              </a:defRPr>
            </a:lvl2pPr>
            <a:lvl3pPr marL="1143000" indent="-228600">
              <a:spcBef>
                <a:spcPct val="20000"/>
              </a:spcBef>
              <a:buChar char="•"/>
              <a:defRPr sz="2400">
                <a:solidFill>
                  <a:schemeClr val="hlink"/>
                </a:solidFill>
                <a:latin typeface="FrysBaskerville BT" pitchFamily="18" charset="0"/>
              </a:defRPr>
            </a:lvl3pPr>
            <a:lvl4pPr marL="1600200" indent="-228600">
              <a:spcBef>
                <a:spcPct val="20000"/>
              </a:spcBef>
              <a:buChar char="–"/>
              <a:defRPr sz="2000">
                <a:solidFill>
                  <a:schemeClr val="hlink"/>
                </a:solidFill>
                <a:latin typeface="FrysBaskerville BT" pitchFamily="18" charset="0"/>
              </a:defRPr>
            </a:lvl4pPr>
            <a:lvl5pPr marL="2057400" indent="-228600">
              <a:spcBef>
                <a:spcPct val="20000"/>
              </a:spcBef>
              <a:buChar char="»"/>
              <a:defRPr sz="2000">
                <a:solidFill>
                  <a:schemeClr val="hlink"/>
                </a:solidFill>
                <a:latin typeface="FrysBaskerville BT" pitchFamily="18" charset="0"/>
              </a:defRPr>
            </a:lvl5pPr>
            <a:lvl6pPr marL="2514600" indent="-228600" eaLnBrk="0" fontAlgn="base" hangingPunct="0">
              <a:spcBef>
                <a:spcPct val="20000"/>
              </a:spcBef>
              <a:spcAft>
                <a:spcPct val="0"/>
              </a:spcAft>
              <a:buChar char="»"/>
              <a:defRPr sz="2000">
                <a:solidFill>
                  <a:schemeClr val="hlink"/>
                </a:solidFill>
                <a:latin typeface="FrysBaskerville BT" pitchFamily="18" charset="0"/>
              </a:defRPr>
            </a:lvl6pPr>
            <a:lvl7pPr marL="2971800" indent="-228600" eaLnBrk="0" fontAlgn="base" hangingPunct="0">
              <a:spcBef>
                <a:spcPct val="20000"/>
              </a:spcBef>
              <a:spcAft>
                <a:spcPct val="0"/>
              </a:spcAft>
              <a:buChar char="»"/>
              <a:defRPr sz="2000">
                <a:solidFill>
                  <a:schemeClr val="hlink"/>
                </a:solidFill>
                <a:latin typeface="FrysBaskerville BT" pitchFamily="18" charset="0"/>
              </a:defRPr>
            </a:lvl7pPr>
            <a:lvl8pPr marL="3429000" indent="-228600" eaLnBrk="0" fontAlgn="base" hangingPunct="0">
              <a:spcBef>
                <a:spcPct val="20000"/>
              </a:spcBef>
              <a:spcAft>
                <a:spcPct val="0"/>
              </a:spcAft>
              <a:buChar char="»"/>
              <a:defRPr sz="2000">
                <a:solidFill>
                  <a:schemeClr val="hlink"/>
                </a:solidFill>
                <a:latin typeface="FrysBaskerville BT" pitchFamily="18" charset="0"/>
              </a:defRPr>
            </a:lvl8pPr>
            <a:lvl9pPr marL="3886200" indent="-228600" eaLnBrk="0" fontAlgn="base" hangingPunct="0">
              <a:spcBef>
                <a:spcPct val="20000"/>
              </a:spcBef>
              <a:spcAft>
                <a:spcPct val="0"/>
              </a:spcAft>
              <a:buChar char="»"/>
              <a:defRPr sz="2000">
                <a:solidFill>
                  <a:schemeClr val="hlink"/>
                </a:solidFill>
                <a:latin typeface="FrysBaskerville BT" pitchFamily="18" charset="0"/>
              </a:defRPr>
            </a:lvl9pPr>
          </a:lstStyle>
          <a:p>
            <a:pPr eaLnBrk="1" hangingPunct="1">
              <a:spcBef>
                <a:spcPct val="0"/>
              </a:spcBef>
              <a:buFontTx/>
              <a:buNone/>
            </a:pPr>
            <a:r>
              <a:rPr kumimoji="1" lang="en-US" altLang="zh-TW" sz="72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Goliath</a:t>
            </a:r>
            <a:endParaRPr kumimoji="1" lang="zh-TW" altLang="en-US" sz="7200" b="1" dirty="0">
              <a:solidFill>
                <a:srgbClr val="FFFF00"/>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5" name="Text Box 2"/>
          <p:cNvSpPr txBox="1">
            <a:spLocks noChangeArrowheads="1"/>
          </p:cNvSpPr>
          <p:nvPr/>
        </p:nvSpPr>
        <p:spPr bwMode="auto">
          <a:xfrm>
            <a:off x="830580" y="1885950"/>
            <a:ext cx="32842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hlink"/>
                </a:solidFill>
                <a:latin typeface="FrysBaskerville BT" pitchFamily="18" charset="0"/>
              </a:defRPr>
            </a:lvl1pPr>
            <a:lvl2pPr marL="742950" indent="-285750">
              <a:spcBef>
                <a:spcPct val="20000"/>
              </a:spcBef>
              <a:buChar char="–"/>
              <a:defRPr sz="2800">
                <a:solidFill>
                  <a:schemeClr val="hlink"/>
                </a:solidFill>
                <a:latin typeface="FrysBaskerville BT" pitchFamily="18" charset="0"/>
              </a:defRPr>
            </a:lvl2pPr>
            <a:lvl3pPr marL="1143000" indent="-228600">
              <a:spcBef>
                <a:spcPct val="20000"/>
              </a:spcBef>
              <a:buChar char="•"/>
              <a:defRPr sz="2400">
                <a:solidFill>
                  <a:schemeClr val="hlink"/>
                </a:solidFill>
                <a:latin typeface="FrysBaskerville BT" pitchFamily="18" charset="0"/>
              </a:defRPr>
            </a:lvl3pPr>
            <a:lvl4pPr marL="1600200" indent="-228600">
              <a:spcBef>
                <a:spcPct val="20000"/>
              </a:spcBef>
              <a:buChar char="–"/>
              <a:defRPr sz="2000">
                <a:solidFill>
                  <a:schemeClr val="hlink"/>
                </a:solidFill>
                <a:latin typeface="FrysBaskerville BT" pitchFamily="18" charset="0"/>
              </a:defRPr>
            </a:lvl4pPr>
            <a:lvl5pPr marL="2057400" indent="-228600">
              <a:spcBef>
                <a:spcPct val="20000"/>
              </a:spcBef>
              <a:buChar char="»"/>
              <a:defRPr sz="2000">
                <a:solidFill>
                  <a:schemeClr val="hlink"/>
                </a:solidFill>
                <a:latin typeface="FrysBaskerville BT" pitchFamily="18" charset="0"/>
              </a:defRPr>
            </a:lvl5pPr>
            <a:lvl6pPr marL="2514600" indent="-228600" eaLnBrk="0" fontAlgn="base" hangingPunct="0">
              <a:spcBef>
                <a:spcPct val="20000"/>
              </a:spcBef>
              <a:spcAft>
                <a:spcPct val="0"/>
              </a:spcAft>
              <a:buChar char="»"/>
              <a:defRPr sz="2000">
                <a:solidFill>
                  <a:schemeClr val="hlink"/>
                </a:solidFill>
                <a:latin typeface="FrysBaskerville BT" pitchFamily="18" charset="0"/>
              </a:defRPr>
            </a:lvl6pPr>
            <a:lvl7pPr marL="2971800" indent="-228600" eaLnBrk="0" fontAlgn="base" hangingPunct="0">
              <a:spcBef>
                <a:spcPct val="20000"/>
              </a:spcBef>
              <a:spcAft>
                <a:spcPct val="0"/>
              </a:spcAft>
              <a:buChar char="»"/>
              <a:defRPr sz="2000">
                <a:solidFill>
                  <a:schemeClr val="hlink"/>
                </a:solidFill>
                <a:latin typeface="FrysBaskerville BT" pitchFamily="18" charset="0"/>
              </a:defRPr>
            </a:lvl7pPr>
            <a:lvl8pPr marL="3429000" indent="-228600" eaLnBrk="0" fontAlgn="base" hangingPunct="0">
              <a:spcBef>
                <a:spcPct val="20000"/>
              </a:spcBef>
              <a:spcAft>
                <a:spcPct val="0"/>
              </a:spcAft>
              <a:buChar char="»"/>
              <a:defRPr sz="2000">
                <a:solidFill>
                  <a:schemeClr val="hlink"/>
                </a:solidFill>
                <a:latin typeface="FrysBaskerville BT" pitchFamily="18" charset="0"/>
              </a:defRPr>
            </a:lvl8pPr>
            <a:lvl9pPr marL="3886200" indent="-228600" eaLnBrk="0" fontAlgn="base" hangingPunct="0">
              <a:spcBef>
                <a:spcPct val="20000"/>
              </a:spcBef>
              <a:spcAft>
                <a:spcPct val="0"/>
              </a:spcAft>
              <a:buChar char="»"/>
              <a:defRPr sz="2000">
                <a:solidFill>
                  <a:schemeClr val="hlink"/>
                </a:solidFill>
                <a:latin typeface="FrysBaskerville BT" pitchFamily="18" charset="0"/>
              </a:defRPr>
            </a:lvl9pPr>
          </a:lstStyle>
          <a:p>
            <a:pPr eaLnBrk="1" hangingPunct="1">
              <a:spcBef>
                <a:spcPct val="0"/>
              </a:spcBef>
              <a:buFontTx/>
              <a:buNone/>
            </a:pPr>
            <a:r>
              <a:rPr kumimoji="1" lang="zh-TW" altLang="en-US" sz="54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歌利亞</a:t>
            </a:r>
            <a:endParaRPr kumimoji="1" lang="zh-TW" altLang="en-US" sz="5400" b="1" dirty="0">
              <a:solidFill>
                <a:srgbClr val="FFFF00"/>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Tree>
    <p:extLst>
      <p:ext uri="{BB962C8B-B14F-4D97-AF65-F5344CB8AC3E}">
        <p14:creationId xmlns:p14="http://schemas.microsoft.com/office/powerpoint/2010/main" val="1922957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9600" y="285750"/>
            <a:ext cx="2667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hlink"/>
                </a:solidFill>
                <a:latin typeface="FrysBaskerville BT" pitchFamily="18" charset="0"/>
              </a:defRPr>
            </a:lvl1pPr>
            <a:lvl2pPr marL="742950" indent="-285750">
              <a:spcBef>
                <a:spcPct val="20000"/>
              </a:spcBef>
              <a:buChar char="–"/>
              <a:defRPr sz="2800">
                <a:solidFill>
                  <a:schemeClr val="hlink"/>
                </a:solidFill>
                <a:latin typeface="FrysBaskerville BT" pitchFamily="18" charset="0"/>
              </a:defRPr>
            </a:lvl2pPr>
            <a:lvl3pPr marL="1143000" indent="-228600">
              <a:spcBef>
                <a:spcPct val="20000"/>
              </a:spcBef>
              <a:buChar char="•"/>
              <a:defRPr sz="2400">
                <a:solidFill>
                  <a:schemeClr val="hlink"/>
                </a:solidFill>
                <a:latin typeface="FrysBaskerville BT" pitchFamily="18" charset="0"/>
              </a:defRPr>
            </a:lvl3pPr>
            <a:lvl4pPr marL="1600200" indent="-228600">
              <a:spcBef>
                <a:spcPct val="20000"/>
              </a:spcBef>
              <a:buChar char="–"/>
              <a:defRPr sz="2000">
                <a:solidFill>
                  <a:schemeClr val="hlink"/>
                </a:solidFill>
                <a:latin typeface="FrysBaskerville BT" pitchFamily="18" charset="0"/>
              </a:defRPr>
            </a:lvl4pPr>
            <a:lvl5pPr marL="2057400" indent="-228600">
              <a:spcBef>
                <a:spcPct val="20000"/>
              </a:spcBef>
              <a:buChar char="»"/>
              <a:defRPr sz="2000">
                <a:solidFill>
                  <a:schemeClr val="hlink"/>
                </a:solidFill>
                <a:latin typeface="FrysBaskerville BT" pitchFamily="18" charset="0"/>
              </a:defRPr>
            </a:lvl5pPr>
            <a:lvl6pPr marL="2514600" indent="-228600" eaLnBrk="0" fontAlgn="base" hangingPunct="0">
              <a:spcBef>
                <a:spcPct val="20000"/>
              </a:spcBef>
              <a:spcAft>
                <a:spcPct val="0"/>
              </a:spcAft>
              <a:buChar char="»"/>
              <a:defRPr sz="2000">
                <a:solidFill>
                  <a:schemeClr val="hlink"/>
                </a:solidFill>
                <a:latin typeface="FrysBaskerville BT" pitchFamily="18" charset="0"/>
              </a:defRPr>
            </a:lvl6pPr>
            <a:lvl7pPr marL="2971800" indent="-228600" eaLnBrk="0" fontAlgn="base" hangingPunct="0">
              <a:spcBef>
                <a:spcPct val="20000"/>
              </a:spcBef>
              <a:spcAft>
                <a:spcPct val="0"/>
              </a:spcAft>
              <a:buChar char="»"/>
              <a:defRPr sz="2000">
                <a:solidFill>
                  <a:schemeClr val="hlink"/>
                </a:solidFill>
                <a:latin typeface="FrysBaskerville BT" pitchFamily="18" charset="0"/>
              </a:defRPr>
            </a:lvl7pPr>
            <a:lvl8pPr marL="3429000" indent="-228600" eaLnBrk="0" fontAlgn="base" hangingPunct="0">
              <a:spcBef>
                <a:spcPct val="20000"/>
              </a:spcBef>
              <a:spcAft>
                <a:spcPct val="0"/>
              </a:spcAft>
              <a:buChar char="»"/>
              <a:defRPr sz="2000">
                <a:solidFill>
                  <a:schemeClr val="hlink"/>
                </a:solidFill>
                <a:latin typeface="FrysBaskerville BT" pitchFamily="18" charset="0"/>
              </a:defRPr>
            </a:lvl8pPr>
            <a:lvl9pPr marL="3886200" indent="-228600" eaLnBrk="0" fontAlgn="base" hangingPunct="0">
              <a:spcBef>
                <a:spcPct val="20000"/>
              </a:spcBef>
              <a:spcAft>
                <a:spcPct val="0"/>
              </a:spcAft>
              <a:buChar char="»"/>
              <a:defRPr sz="2000">
                <a:solidFill>
                  <a:schemeClr val="hlink"/>
                </a:solidFill>
                <a:latin typeface="FrysBaskerville BT" pitchFamily="18" charset="0"/>
              </a:defRPr>
            </a:lvl9pPr>
          </a:lstStyle>
          <a:p>
            <a:pPr>
              <a:spcBef>
                <a:spcPct val="0"/>
              </a:spcBef>
              <a:buFontTx/>
              <a:buNone/>
            </a:pPr>
            <a:r>
              <a:rPr kumimoji="1" lang="en-US" altLang="zh-TW" sz="4400" b="1" dirty="0" smtClean="0">
                <a:solidFill>
                  <a:prstClr val="white"/>
                </a:solidFill>
                <a:latin typeface="Times New Roman" panose="02020603050405020304" pitchFamily="18" charset="0"/>
                <a:ea typeface="DFKai-SB" pitchFamily="65" charset="-120"/>
                <a:cs typeface="Times New Roman" panose="02020603050405020304" pitchFamily="18" charset="0"/>
              </a:rPr>
              <a:t>Giant #1:</a:t>
            </a:r>
            <a:endParaRPr kumimoji="1" lang="zh-TW" altLang="en-US" sz="4400" b="1" dirty="0">
              <a:solidFill>
                <a:prstClr val="white"/>
              </a:solidFill>
              <a:latin typeface="Times New Roman" panose="02020603050405020304" pitchFamily="18" charset="0"/>
              <a:ea typeface="DFKai-SB" pitchFamily="65" charset="-120"/>
              <a:cs typeface="Times New Roman" panose="02020603050405020304" pitchFamily="18" charset="0"/>
            </a:endParaRPr>
          </a:p>
        </p:txBody>
      </p:sp>
      <p:sp>
        <p:nvSpPr>
          <p:cNvPr id="4" name="Text Box 2"/>
          <p:cNvSpPr txBox="1">
            <a:spLocks noChangeArrowheads="1"/>
          </p:cNvSpPr>
          <p:nvPr/>
        </p:nvSpPr>
        <p:spPr bwMode="auto">
          <a:xfrm>
            <a:off x="2743200" y="742858"/>
            <a:ext cx="541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hlink"/>
                </a:solidFill>
                <a:latin typeface="FrysBaskerville BT" pitchFamily="18" charset="0"/>
              </a:defRPr>
            </a:lvl1pPr>
            <a:lvl2pPr marL="742950" indent="-285750">
              <a:spcBef>
                <a:spcPct val="20000"/>
              </a:spcBef>
              <a:buChar char="–"/>
              <a:defRPr sz="2800">
                <a:solidFill>
                  <a:schemeClr val="hlink"/>
                </a:solidFill>
                <a:latin typeface="FrysBaskerville BT" pitchFamily="18" charset="0"/>
              </a:defRPr>
            </a:lvl2pPr>
            <a:lvl3pPr marL="1143000" indent="-228600">
              <a:spcBef>
                <a:spcPct val="20000"/>
              </a:spcBef>
              <a:buChar char="•"/>
              <a:defRPr sz="2400">
                <a:solidFill>
                  <a:schemeClr val="hlink"/>
                </a:solidFill>
                <a:latin typeface="FrysBaskerville BT" pitchFamily="18" charset="0"/>
              </a:defRPr>
            </a:lvl3pPr>
            <a:lvl4pPr marL="1600200" indent="-228600">
              <a:spcBef>
                <a:spcPct val="20000"/>
              </a:spcBef>
              <a:buChar char="–"/>
              <a:defRPr sz="2000">
                <a:solidFill>
                  <a:schemeClr val="hlink"/>
                </a:solidFill>
                <a:latin typeface="FrysBaskerville BT" pitchFamily="18" charset="0"/>
              </a:defRPr>
            </a:lvl4pPr>
            <a:lvl5pPr marL="2057400" indent="-228600">
              <a:spcBef>
                <a:spcPct val="20000"/>
              </a:spcBef>
              <a:buChar char="»"/>
              <a:defRPr sz="2000">
                <a:solidFill>
                  <a:schemeClr val="hlink"/>
                </a:solidFill>
                <a:latin typeface="FrysBaskerville BT" pitchFamily="18" charset="0"/>
              </a:defRPr>
            </a:lvl5pPr>
            <a:lvl6pPr marL="2514600" indent="-228600" eaLnBrk="0" fontAlgn="base" hangingPunct="0">
              <a:spcBef>
                <a:spcPct val="20000"/>
              </a:spcBef>
              <a:spcAft>
                <a:spcPct val="0"/>
              </a:spcAft>
              <a:buChar char="»"/>
              <a:defRPr sz="2000">
                <a:solidFill>
                  <a:schemeClr val="hlink"/>
                </a:solidFill>
                <a:latin typeface="FrysBaskerville BT" pitchFamily="18" charset="0"/>
              </a:defRPr>
            </a:lvl6pPr>
            <a:lvl7pPr marL="2971800" indent="-228600" eaLnBrk="0" fontAlgn="base" hangingPunct="0">
              <a:spcBef>
                <a:spcPct val="20000"/>
              </a:spcBef>
              <a:spcAft>
                <a:spcPct val="0"/>
              </a:spcAft>
              <a:buChar char="»"/>
              <a:defRPr sz="2000">
                <a:solidFill>
                  <a:schemeClr val="hlink"/>
                </a:solidFill>
                <a:latin typeface="FrysBaskerville BT" pitchFamily="18" charset="0"/>
              </a:defRPr>
            </a:lvl7pPr>
            <a:lvl8pPr marL="3429000" indent="-228600" eaLnBrk="0" fontAlgn="base" hangingPunct="0">
              <a:spcBef>
                <a:spcPct val="20000"/>
              </a:spcBef>
              <a:spcAft>
                <a:spcPct val="0"/>
              </a:spcAft>
              <a:buChar char="»"/>
              <a:defRPr sz="2000">
                <a:solidFill>
                  <a:schemeClr val="hlink"/>
                </a:solidFill>
                <a:latin typeface="FrysBaskerville BT" pitchFamily="18" charset="0"/>
              </a:defRPr>
            </a:lvl8pPr>
            <a:lvl9pPr marL="3886200" indent="-228600" eaLnBrk="0" fontAlgn="base" hangingPunct="0">
              <a:spcBef>
                <a:spcPct val="20000"/>
              </a:spcBef>
              <a:spcAft>
                <a:spcPct val="0"/>
              </a:spcAft>
              <a:buChar char="»"/>
              <a:defRPr sz="2000">
                <a:solidFill>
                  <a:schemeClr val="hlink"/>
                </a:solidFill>
                <a:latin typeface="FrysBaskerville BT" pitchFamily="18" charset="0"/>
              </a:defRPr>
            </a:lvl9pPr>
          </a:lstStyle>
          <a:p>
            <a:pPr>
              <a:spcBef>
                <a:spcPct val="0"/>
              </a:spcBef>
              <a:buFontTx/>
              <a:buNone/>
            </a:pPr>
            <a:r>
              <a:rPr kumimoji="1" lang="en-US" altLang="zh-TW" sz="72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His Brothers</a:t>
            </a:r>
            <a:endParaRPr kumimoji="1" lang="zh-TW" altLang="en-US" sz="7200" b="1" dirty="0">
              <a:solidFill>
                <a:srgbClr val="FFFF00"/>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t="18167" b="16875"/>
          <a:stretch>
            <a:fillRect/>
          </a:stretch>
        </p:blipFill>
        <p:spPr bwMode="auto">
          <a:xfrm>
            <a:off x="838200" y="2266950"/>
            <a:ext cx="6896100" cy="245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561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3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554545"/>
          </a:xfrm>
          <a:prstGeom prst="rect">
            <a:avLst/>
          </a:prstGeom>
        </p:spPr>
        <p:txBody>
          <a:bodyPr wrap="square">
            <a:spAutoFit/>
          </a:bodyPr>
          <a:lstStyle/>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3</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4</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5</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6</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7</a:t>
            </a:r>
          </a:p>
        </p:txBody>
      </p:sp>
      <p:sp>
        <p:nvSpPr>
          <p:cNvPr id="5" name="Rectangle 4"/>
          <p:cNvSpPr/>
          <p:nvPr/>
        </p:nvSpPr>
        <p:spPr>
          <a:xfrm>
            <a:off x="6248400" y="1312604"/>
            <a:ext cx="3124200" cy="2554545"/>
          </a:xfrm>
          <a:prstGeom prst="rect">
            <a:avLst/>
          </a:prstGeom>
        </p:spPr>
        <p:txBody>
          <a:bodyPr wrap="square">
            <a:spAutoFit/>
          </a:bodyPr>
          <a:lstStyle/>
          <a:p>
            <a:r>
              <a:rPr kumimoji="1" lang="zh-TW" altLang="en-US" sz="3200" b="1" dirty="0" smtClean="0">
                <a:solidFill>
                  <a:srgbClr val="0070C0"/>
                </a:solidFill>
                <a:latin typeface="Times New Roman" pitchFamily="18" charset="0"/>
                <a:ea typeface="DFKai-SB" pitchFamily="65" charset="-120"/>
              </a:rPr>
              <a:t>詩篇</a:t>
            </a:r>
            <a:r>
              <a:rPr kumimoji="1" lang="en-US" altLang="zh-TW" sz="3200" b="1" dirty="0" smtClean="0">
                <a:solidFill>
                  <a:srgbClr val="0070C0"/>
                </a:solidFill>
                <a:latin typeface="Times New Roman" pitchFamily="18" charset="0"/>
                <a:ea typeface="DFKai-SB" pitchFamily="65" charset="-120"/>
              </a:rPr>
              <a:t>Psalm 9</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32983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554545"/>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4</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5</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6</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7</a:t>
            </a:r>
          </a:p>
        </p:txBody>
      </p:sp>
      <p:sp>
        <p:nvSpPr>
          <p:cNvPr id="5" name="Rectangle 4"/>
          <p:cNvSpPr/>
          <p:nvPr/>
        </p:nvSpPr>
        <p:spPr>
          <a:xfrm>
            <a:off x="6248400" y="1312604"/>
            <a:ext cx="3124200" cy="2554545"/>
          </a:xfrm>
          <a:prstGeom prst="rect">
            <a:avLst/>
          </a:prstGeom>
        </p:spPr>
        <p:txBody>
          <a:bodyPr wrap="square">
            <a:spAutoFit/>
          </a:bodyPr>
          <a:lstStyle/>
          <a:p>
            <a:r>
              <a:rPr kumimoji="1" lang="zh-TW" altLang="en-US" sz="3200" b="1" dirty="0" smtClean="0">
                <a:solidFill>
                  <a:srgbClr val="0070C0"/>
                </a:solidFill>
                <a:latin typeface="Times New Roman" pitchFamily="18" charset="0"/>
                <a:ea typeface="DFKai-SB" pitchFamily="65" charset="-120"/>
              </a:rPr>
              <a:t>詩篇</a:t>
            </a:r>
            <a:r>
              <a:rPr kumimoji="1" lang="en-US" altLang="zh-TW" sz="3200" b="1" dirty="0" smtClean="0">
                <a:solidFill>
                  <a:srgbClr val="0070C0"/>
                </a:solidFill>
                <a:latin typeface="Times New Roman" pitchFamily="18" charset="0"/>
                <a:ea typeface="DFKai-SB" pitchFamily="65" charset="-120"/>
              </a:rPr>
              <a:t>Psalm 9</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13039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750"/>
            <a:ext cx="8686800" cy="1815882"/>
          </a:xfrm>
          <a:prstGeom prst="rect">
            <a:avLst/>
          </a:prstGeom>
        </p:spPr>
        <p:txBody>
          <a:bodyPr wrap="square">
            <a:spAutoFit/>
          </a:bodyPr>
          <a:lstStyle/>
          <a:p>
            <a:pPr algn="ctr"/>
            <a:r>
              <a:rPr kumimoji="1" lang="en-US" altLang="zh-TW" sz="2800" b="1" dirty="0" smtClean="0">
                <a:latin typeface="Times New Roman" pitchFamily="18" charset="0"/>
                <a:ea typeface="DFKai-SB" pitchFamily="65" charset="-120"/>
              </a:rPr>
              <a:t> </a:t>
            </a:r>
            <a:endParaRPr kumimoji="1" lang="en-US" altLang="zh-TW" sz="3200" b="1" dirty="0" smtClean="0">
              <a:latin typeface="Times New Roman" pitchFamily="18" charset="0"/>
              <a:ea typeface="DFKai-SB" pitchFamily="65" charset="-120"/>
            </a:endParaRPr>
          </a:p>
          <a:p>
            <a:pPr algn="ctr"/>
            <a:r>
              <a:rPr kumimoji="1" lang="zh-TW" altLang="en-US" sz="4000" b="1" dirty="0" smtClean="0">
                <a:latin typeface="Times New Roman" pitchFamily="18" charset="0"/>
                <a:ea typeface="DFKai-SB" pitchFamily="65" charset="-120"/>
              </a:rPr>
              <a:t>詩篇</a:t>
            </a:r>
            <a:endParaRPr kumimoji="1" lang="en-US" altLang="zh-TW" sz="4000" b="1" dirty="0" smtClean="0">
              <a:latin typeface="Times New Roman" pitchFamily="18" charset="0"/>
              <a:ea typeface="DFKai-SB" pitchFamily="65" charset="-120"/>
            </a:endParaRPr>
          </a:p>
          <a:p>
            <a:pPr algn="ctr"/>
            <a:r>
              <a:rPr kumimoji="1" lang="en-US" altLang="zh-TW" sz="4000" b="1" dirty="0" smtClean="0">
                <a:latin typeface="Times New Roman" pitchFamily="18" charset="0"/>
                <a:ea typeface="DFKai-SB" pitchFamily="65" charset="-120"/>
              </a:rPr>
              <a:t>Psalm 8</a:t>
            </a:r>
          </a:p>
        </p:txBody>
      </p:sp>
      <p:sp>
        <p:nvSpPr>
          <p:cNvPr id="3" name="Oval 2"/>
          <p:cNvSpPr/>
          <p:nvPr/>
        </p:nvSpPr>
        <p:spPr>
          <a:xfrm>
            <a:off x="3276600" y="1428750"/>
            <a:ext cx="25146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312605"/>
            <a:ext cx="3124200" cy="2492990"/>
          </a:xfrm>
          <a:prstGeom prst="rect">
            <a:avLst/>
          </a:prstGeom>
        </p:spPr>
        <p:txBody>
          <a:bodyPr wrap="square">
            <a:spAutoFit/>
          </a:bodyPr>
          <a:lstStyle/>
          <a:p>
            <a:pPr algn="ctr"/>
            <a:r>
              <a:rPr kumimoji="1" lang="en-US" altLang="zh-CN" sz="3200" b="1" dirty="0" smtClean="0">
                <a:solidFill>
                  <a:srgbClr val="FF0000"/>
                </a:solidFill>
                <a:latin typeface="Times New Roman" pitchFamily="18" charset="0"/>
                <a:ea typeface="DFKai-SB" pitchFamily="65" charset="-120"/>
              </a:rPr>
              <a:t>Foes are Many</a:t>
            </a:r>
            <a:endParaRPr kumimoji="1" lang="en-US" altLang="zh-TW" sz="3200" b="1" dirty="0" smtClean="0">
              <a:solidFill>
                <a:srgbClr val="FF0000"/>
              </a:solidFill>
              <a:latin typeface="Times New Roman" pitchFamily="18" charset="0"/>
              <a:ea typeface="DFKai-SB" pitchFamily="65" charset="-120"/>
            </a:endParaRPr>
          </a:p>
          <a:p>
            <a:pPr algn="ctr"/>
            <a:r>
              <a:rPr kumimoji="1" lang="en-US" altLang="zh-TW" sz="2800" b="1" dirty="0" smtClean="0">
                <a:solidFill>
                  <a:srgbClr val="00B050"/>
                </a:solidFill>
                <a:latin typeface="Times New Roman" pitchFamily="18" charset="0"/>
                <a:ea typeface="DFKai-SB" pitchFamily="65" charset="-120"/>
              </a:rPr>
              <a:t>Shame &amp; Sleepless</a:t>
            </a: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5</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6</a:t>
            </a:r>
            <a:endParaRPr kumimoji="1" lang="en-US" altLang="zh-TW" sz="3200" b="1" dirty="0" smtClean="0">
              <a:solidFill>
                <a:srgbClr val="0070C0"/>
              </a:solidFill>
              <a:latin typeface="Times New Roman" pitchFamily="18" charset="0"/>
              <a:ea typeface="DFKai-SB" pitchFamily="65" charset="-120"/>
            </a:endParaRPr>
          </a:p>
          <a:p>
            <a:pPr algn="ctr"/>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7</a:t>
            </a:r>
          </a:p>
        </p:txBody>
      </p:sp>
      <p:sp>
        <p:nvSpPr>
          <p:cNvPr id="5" name="Rectangle 4"/>
          <p:cNvSpPr/>
          <p:nvPr/>
        </p:nvSpPr>
        <p:spPr>
          <a:xfrm>
            <a:off x="6248400" y="1312604"/>
            <a:ext cx="3124200" cy="2554545"/>
          </a:xfrm>
          <a:prstGeom prst="rect">
            <a:avLst/>
          </a:prstGeom>
        </p:spPr>
        <p:txBody>
          <a:bodyPr wrap="square">
            <a:spAutoFit/>
          </a:bodyPr>
          <a:lstStyle/>
          <a:p>
            <a:r>
              <a:rPr kumimoji="1" lang="zh-TW" altLang="en-US" sz="3200" b="1" dirty="0" smtClean="0">
                <a:solidFill>
                  <a:srgbClr val="0070C0"/>
                </a:solidFill>
                <a:latin typeface="Times New Roman" pitchFamily="18" charset="0"/>
                <a:ea typeface="DFKai-SB" pitchFamily="65" charset="-120"/>
              </a:rPr>
              <a:t>詩篇</a:t>
            </a:r>
            <a:r>
              <a:rPr kumimoji="1" lang="en-US" altLang="zh-TW" sz="3200" b="1" dirty="0" smtClean="0">
                <a:solidFill>
                  <a:srgbClr val="0070C0"/>
                </a:solidFill>
                <a:latin typeface="Times New Roman" pitchFamily="18" charset="0"/>
                <a:ea typeface="DFKai-SB" pitchFamily="65" charset="-120"/>
              </a:rPr>
              <a:t>Psalm 9</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10</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11</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12</a:t>
            </a:r>
            <a:endParaRPr kumimoji="1" lang="en-US" altLang="zh-TW" sz="3200" b="1" dirty="0">
              <a:solidFill>
                <a:srgbClr val="0070C0"/>
              </a:solidFill>
              <a:latin typeface="Times New Roman" pitchFamily="18" charset="0"/>
              <a:ea typeface="DFKai-SB" pitchFamily="65" charset="-120"/>
            </a:endParaRPr>
          </a:p>
          <a:p>
            <a:r>
              <a:rPr kumimoji="1" lang="zh-TW" altLang="en-US" sz="3200" b="1" dirty="0">
                <a:solidFill>
                  <a:srgbClr val="0070C0"/>
                </a:solidFill>
                <a:latin typeface="Times New Roman" pitchFamily="18" charset="0"/>
                <a:ea typeface="DFKai-SB" pitchFamily="65" charset="-120"/>
              </a:rPr>
              <a:t>詩篇</a:t>
            </a:r>
            <a:r>
              <a:rPr kumimoji="1" lang="en-US" altLang="zh-TW" sz="3200" b="1" dirty="0">
                <a:solidFill>
                  <a:srgbClr val="0070C0"/>
                </a:solidFill>
                <a:latin typeface="Times New Roman" pitchFamily="18" charset="0"/>
                <a:ea typeface="DFKai-SB" pitchFamily="65" charset="-120"/>
              </a:rPr>
              <a:t>Psalm </a:t>
            </a:r>
            <a:r>
              <a:rPr kumimoji="1" lang="en-US" altLang="zh-TW" sz="3200" b="1" dirty="0" smtClean="0">
                <a:solidFill>
                  <a:srgbClr val="0070C0"/>
                </a:solidFill>
                <a:latin typeface="Times New Roman" pitchFamily="18" charset="0"/>
                <a:ea typeface="DFKai-SB" pitchFamily="65" charset="-120"/>
              </a:rPr>
              <a:t>13</a:t>
            </a:r>
            <a:endParaRPr kumimoji="1" lang="en-US" altLang="zh-TW" sz="3200" b="1" dirty="0">
              <a:solidFill>
                <a:srgbClr val="0070C0"/>
              </a:solidFill>
              <a:latin typeface="Times New Roman" pitchFamily="18" charset="0"/>
              <a:ea typeface="DFKai-SB" pitchFamily="65" charset="-120"/>
            </a:endParaRPr>
          </a:p>
        </p:txBody>
      </p:sp>
    </p:spTree>
    <p:extLst>
      <p:ext uri="{BB962C8B-B14F-4D97-AF65-F5344CB8AC3E}">
        <p14:creationId xmlns:p14="http://schemas.microsoft.com/office/powerpoint/2010/main" val="14811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 calcmode="lin" valueType="num">
                                      <p:cBhvr additive="base">
                                        <p:cTn id="7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additive="base">
                                        <p:cTn id="7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971</Words>
  <Application>Microsoft Office PowerPoint</Application>
  <PresentationFormat>On-screen Show (16:9)</PresentationFormat>
  <Paragraphs>232</Paragraphs>
  <Slides>37</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DFKai-SB</vt:lpstr>
      <vt:lpstr>HanWangKanTan</vt:lpstr>
      <vt:lpstr>新細明體</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c:creator>
  <cp:lastModifiedBy>Dennis Wong</cp:lastModifiedBy>
  <cp:revision>75</cp:revision>
  <dcterms:created xsi:type="dcterms:W3CDTF">2016-07-21T16:14:58Z</dcterms:created>
  <dcterms:modified xsi:type="dcterms:W3CDTF">2017-11-05T14:18:04Z</dcterms:modified>
</cp:coreProperties>
</file>