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5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9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2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0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2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7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02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7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62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67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2F23A-671B-4D9C-A1BD-EF3AF3EE5039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2942B-77BA-4FC4-997E-02D74480B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3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59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15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2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24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13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30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49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23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1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151220_18125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3120" y="1897380"/>
            <a:ext cx="8818880" cy="49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0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1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146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Wong</dc:creator>
  <cp:lastModifiedBy>Dennis Wong</cp:lastModifiedBy>
  <cp:revision>2</cp:revision>
  <dcterms:created xsi:type="dcterms:W3CDTF">2017-12-03T13:10:00Z</dcterms:created>
  <dcterms:modified xsi:type="dcterms:W3CDTF">2017-12-03T14:10:56Z</dcterms:modified>
</cp:coreProperties>
</file>