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B1B-92E8-4C93-9F91-CCC14D3634F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至死忠心的士每拿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CN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2:</a:t>
            </a:r>
            <a:r>
              <a:rPr lang="en-US" altLang="zh-TW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8</a:t>
            </a:r>
            <a:r>
              <a:rPr lang="en-US" altLang="zh-CN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–</a:t>
            </a:r>
            <a:r>
              <a:rPr lang="en-US" altLang="zh-TW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11</a:t>
            </a:r>
            <a:endParaRPr lang="en-US" sz="36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722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1" y="171365"/>
            <a:ext cx="4410134" cy="64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4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99" y="158664"/>
            <a:ext cx="4684113" cy="64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0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8"/>
          <a:stretch/>
        </p:blipFill>
        <p:spPr>
          <a:xfrm>
            <a:off x="4505325" y="158664"/>
            <a:ext cx="4533962" cy="6342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928"/>
          <a:stretch/>
        </p:blipFill>
        <p:spPr>
          <a:xfrm>
            <a:off x="180916" y="171365"/>
            <a:ext cx="4200584" cy="63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詩篇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37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:23-24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8750"/>
          </a:xfrm>
          <a:solidFill>
            <a:schemeClr val="tx1">
              <a:alpha val="31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義人的腳步被耶和華立定</a:t>
            </a:r>
            <a:r>
              <a:rPr lang="x-non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；他的道路，耶和華也喜愛。 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x-non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他雖失腳也不至全身仆倒</a:t>
            </a:r>
            <a:r>
              <a:rPr lang="x-non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，因為耶和華用手攙扶他。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30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5" y="365125"/>
            <a:ext cx="3829049" cy="3225799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泰泰</a:t>
            </a: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b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2017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年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12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月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緬甸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5249"/>
            <a:ext cx="4962525" cy="4962525"/>
          </a:xfrm>
        </p:spPr>
      </p:pic>
    </p:spTree>
    <p:extLst>
      <p:ext uri="{BB962C8B-B14F-4D97-AF65-F5344CB8AC3E}">
        <p14:creationId xmlns:p14="http://schemas.microsoft.com/office/powerpoint/2010/main" val="168806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14300"/>
            <a:ext cx="3495676" cy="483435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751" y="841375"/>
            <a:ext cx="4238624" cy="3225799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“</a:t>
            </a:r>
            <a:r>
              <a:rPr lang="en-US" altLang="zh-CN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Falgun</a:t>
            </a: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”</a:t>
            </a: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2017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年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月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日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印度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865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6542"/>
            <a:ext cx="4807527" cy="302829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1" y="3317875"/>
            <a:ext cx="4238624" cy="322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信恆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與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陸玲</a:t>
            </a:r>
            <a:endParaRPr lang="en-US" altLang="zh-C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>
              <a:spcAft>
                <a:spcPts val="1200"/>
              </a:spcAft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2017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年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月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24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日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巴基斯坦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27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70" t="29173" r="46533" b="29797"/>
          <a:stretch/>
        </p:blipFill>
        <p:spPr>
          <a:xfrm>
            <a:off x="82392" y="114301"/>
            <a:ext cx="6195212" cy="6589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7127" y="277111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8276" y="2597371"/>
            <a:ext cx="151447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以弗所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6077" y="621968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7628" y="595173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8153" y="293673"/>
            <a:ext cx="1481210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士每拿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5090" y="5866662"/>
            <a:ext cx="1558824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拔摩島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4705" y="237083"/>
            <a:ext cx="4118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土</a:t>
            </a:r>
            <a:endParaRPr lang="en-US" altLang="zh-TW" sz="6000" b="1" spc="600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  <a:p>
            <a:r>
              <a:rPr lang="zh-TW" altLang="en-US" sz="6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耳</a:t>
            </a:r>
            <a:endParaRPr lang="en-US" altLang="zh-TW" sz="6000" b="1" spc="600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  <a:p>
            <a:r>
              <a:rPr lang="zh-TW" altLang="en-US" sz="6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其</a:t>
            </a:r>
            <a:endParaRPr lang="en-US" sz="6000" b="1" spc="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549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8" y="365126"/>
            <a:ext cx="8032603" cy="46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314325"/>
            <a:ext cx="8420100" cy="5667375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希伯來書第</a:t>
            </a:r>
            <a:r>
              <a:rPr lang="en-US" altLang="zh-TW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8</a:t>
            </a:r>
            <a:r>
              <a:rPr lang="zh-TW" alt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章</a:t>
            </a:r>
            <a:endParaRPr lang="en-US" altLang="zh-TW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8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所以主指著他的百姓說：日子將到，我要與以色列家和猶大家另立新約，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9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不像我拉著他們祖宗的手，領他們出埃及的時候，與他們所立的約。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因為他們不恒心守我的約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，我也不理他們。這是主說的。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10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主又說：那些日子以後，我與以色列家所立的約乃是這樣：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我要將我的律法放在他們裡面，寫在他們心上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；我要作他們的神；他們要作我的子民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4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2" y="161925"/>
            <a:ext cx="4657537" cy="65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49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DFKai-SB</vt:lpstr>
      <vt:lpstr>HanWang KaiBold-Gb5</vt:lpstr>
      <vt:lpstr>HanWangYenHeavy</vt:lpstr>
      <vt:lpstr>Arial</vt:lpstr>
      <vt:lpstr>Calibri</vt:lpstr>
      <vt:lpstr>Calibri Light</vt:lpstr>
      <vt:lpstr>Garamond</vt:lpstr>
      <vt:lpstr>Office Theme</vt:lpstr>
      <vt:lpstr>至死忠心的士每拿</vt:lpstr>
      <vt:lpstr>“泰泰”  2017年12月 緬甸</vt:lpstr>
      <vt:lpstr>“Falgun”  2017年5月3日 印度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詩篇37:23-24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22</cp:revision>
  <dcterms:created xsi:type="dcterms:W3CDTF">2018-01-21T11:08:29Z</dcterms:created>
  <dcterms:modified xsi:type="dcterms:W3CDTF">2018-01-28T14:10:59Z</dcterms:modified>
</cp:coreProperties>
</file>