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2F94-C18A-4DC5-8434-8A3EF52666FD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AE7-EFA5-4FFC-8A8B-82650ED6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8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2F94-C18A-4DC5-8434-8A3EF52666FD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AE7-EFA5-4FFC-8A8B-82650ED6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9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2F94-C18A-4DC5-8434-8A3EF52666FD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AE7-EFA5-4FFC-8A8B-82650ED6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2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2F94-C18A-4DC5-8434-8A3EF52666FD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AE7-EFA5-4FFC-8A8B-82650ED6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5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2F94-C18A-4DC5-8434-8A3EF52666FD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AE7-EFA5-4FFC-8A8B-82650ED6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2F94-C18A-4DC5-8434-8A3EF52666FD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AE7-EFA5-4FFC-8A8B-82650ED6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88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2F94-C18A-4DC5-8434-8A3EF52666FD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AE7-EFA5-4FFC-8A8B-82650ED6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2F94-C18A-4DC5-8434-8A3EF52666FD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AE7-EFA5-4FFC-8A8B-82650ED6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81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2F94-C18A-4DC5-8434-8A3EF52666FD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AE7-EFA5-4FFC-8A8B-82650ED6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92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2F94-C18A-4DC5-8434-8A3EF52666FD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AE7-EFA5-4FFC-8A8B-82650ED6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1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2F94-C18A-4DC5-8434-8A3EF52666FD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BFAE7-EFA5-4FFC-8A8B-82650ED6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9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82F94-C18A-4DC5-8434-8A3EF52666FD}" type="datetimeFigureOut">
              <a:rPr lang="en-US" smtClean="0"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BFAE7-EFA5-4FFC-8A8B-82650ED670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8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祝福、患難、異象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啟</a:t>
            </a:r>
            <a:r>
              <a:rPr lang="en-US" altLang="zh-CN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</a:t>
            </a:r>
            <a:r>
              <a:rPr lang="en-US" altLang="zh-CN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:4-20</a:t>
            </a:r>
            <a:endParaRPr lang="en-US" sz="3600" dirty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6646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514350"/>
            <a:ext cx="11391900" cy="56626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當神的兒女們被生活的風暴所沖擊，被無數的困難所淹沒，他們這時極須要的，不是從新的觀點來分析他的處境</a:t>
            </a:r>
            <a:r>
              <a:rPr lang="zh-HK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而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妥協。他們所須要的是對神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有新的透視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－重新體會這位掌管生命的主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醒</a:t>
            </a:r>
            <a:r>
              <a:rPr lang="zh-TW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覺到神是超越一切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的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體會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神與在困境之中的兒女們同在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並且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須要感受神那可畏的威嚴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對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神的莊嚴和神的聖潔，能有一個新的委身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1495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514350"/>
            <a:ext cx="11391900" cy="56626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當神的兒女們被生活的風暴所沖擊，被無數的困難所淹沒，他們這時極須要的，不是從新的觀點來分析他的處境</a:t>
            </a:r>
            <a:r>
              <a:rPr lang="zh-HK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而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妥協。他們所須要的是對神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有新的透視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－重新體會這位掌管生命的主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醒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覺到神是超越一切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的，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體會</a:t>
            </a:r>
            <a:r>
              <a:rPr lang="zh-TW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神與在困境之中的兒女們同在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並且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須要感受神那可畏的威嚴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對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神的莊嚴和神的聖潔，能有一個新的委身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0054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514350"/>
            <a:ext cx="11391900" cy="56626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當神的兒女們被生活的風暴所沖擊，被無數的困難所淹沒，他們這時極須要的，不是從新的觀點來分析他的處境</a:t>
            </a:r>
            <a:r>
              <a:rPr lang="zh-HK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而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妥協。他們所須要的是對神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有新的透視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－重新體會這位掌管生命的主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醒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覺到神是超越一切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的，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體會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神與在困境之中的兒女們同在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並且</a:t>
            </a:r>
            <a:r>
              <a:rPr lang="zh-TW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須要感受神那可畏的威嚴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對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神的莊嚴和神的聖潔，能有一個新的委身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7871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514350"/>
            <a:ext cx="11391900" cy="56626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當神的兒女們被生活的風暴所沖擊，被無數的困難所淹沒，他們這時極須要的，不是從新的觀點來分析他的處境</a:t>
            </a:r>
            <a:r>
              <a:rPr lang="zh-HK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而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妥協。他們所須要的是對神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有新的透視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－重新體會這位掌管生命的主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醒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覺到神是超越一切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的，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體會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神與在困境之中的兒女們同在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並且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須要感受神那可畏的威嚴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對</a:t>
            </a:r>
            <a:r>
              <a:rPr lang="zh-TW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神的莊嚴和神的聖潔，能有一個新的委身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2881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220" y="1027906"/>
            <a:ext cx="6541559" cy="4906169"/>
          </a:xfrm>
        </p:spPr>
      </p:pic>
    </p:spTree>
    <p:extLst>
      <p:ext uri="{BB962C8B-B14F-4D97-AF65-F5344CB8AC3E}">
        <p14:creationId xmlns:p14="http://schemas.microsoft.com/office/powerpoint/2010/main" val="3241953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69" y="3171826"/>
            <a:ext cx="5322711" cy="32258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6680" y="764879"/>
            <a:ext cx="5561894" cy="3128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272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49" y="180975"/>
            <a:ext cx="11477625" cy="630555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4 </a:t>
            </a:r>
            <a:r>
              <a:rPr lang="zh-TW" altLang="en-US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約翰</a:t>
            </a:r>
            <a:r>
              <a:rPr lang="zh-TW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寫信給亞西亞的七個教會</a:t>
            </a:r>
            <a:r>
              <a:rPr lang="zh-TW" altLang="en-US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TW" sz="36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但願</a:t>
            </a:r>
            <a:r>
              <a:rPr lang="zh-TW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從那</a:t>
            </a:r>
            <a:r>
              <a:rPr lang="zh-TW" altLang="en-US" sz="3600" b="1" u="sng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昔在、今在、以後永在的神</a:t>
            </a:r>
            <a:r>
              <a:rPr lang="zh-TW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，和他寶座前的七靈， </a:t>
            </a:r>
            <a:r>
              <a:rPr lang="en-US" altLang="zh-TW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5</a:t>
            </a:r>
            <a:r>
              <a:rPr lang="en-US" altLang="zh-TW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並那誠實作見證的、從死裡首先復活、為世上君王元首的耶穌基督，有</a:t>
            </a:r>
            <a:r>
              <a:rPr lang="zh-TW" altLang="en-US" sz="3600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恩惠、平安歸與你們</a:t>
            </a:r>
            <a:r>
              <a:rPr lang="zh-TW" altLang="en-US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！</a:t>
            </a:r>
            <a:endParaRPr lang="en-US" altLang="zh-TW" sz="3600" dirty="0" smtClean="0">
              <a:solidFill>
                <a:schemeClr val="bg1"/>
              </a:solidFill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他</a:t>
            </a:r>
            <a:r>
              <a:rPr lang="zh-TW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愛我們，用自己的血使我們</a:t>
            </a:r>
            <a:r>
              <a:rPr lang="zh-TW" altLang="en-US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脫離罪惡</a:t>
            </a:r>
            <a:r>
              <a:rPr lang="zh-TW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 </a:t>
            </a:r>
            <a:r>
              <a:rPr lang="en-US" altLang="zh-TW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6</a:t>
            </a:r>
            <a:r>
              <a:rPr lang="en-US" altLang="zh-TW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又使我們成為國民，作他父神的祭司。</a:t>
            </a:r>
            <a:r>
              <a:rPr lang="zh-TW" altLang="en-US" sz="3600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但願榮耀、權能歸給他</a:t>
            </a:r>
            <a:r>
              <a:rPr lang="zh-TW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，直到永永遠遠。</a:t>
            </a:r>
            <a:r>
              <a:rPr lang="zh-TW" altLang="en-US" sz="3600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阿們！</a:t>
            </a:r>
            <a:r>
              <a:rPr lang="zh-TW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  <a:r>
              <a:rPr lang="en-US" altLang="zh-TW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7</a:t>
            </a:r>
            <a:r>
              <a:rPr lang="en-US" altLang="zh-TW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看哪，他駕雲降臨！眾目要看見他，連刺他的人也要看見他；地上的萬族都要因他哀哭。這話是真實的。</a:t>
            </a:r>
            <a:r>
              <a:rPr lang="zh-TW" altLang="en-US" sz="3600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阿們！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8</a:t>
            </a:r>
            <a:r>
              <a:rPr 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 </a:t>
            </a:r>
            <a:r>
              <a:rPr lang="zh-TW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主神說：「我是</a:t>
            </a:r>
            <a:r>
              <a:rPr lang="zh-TW" altLang="en-US" sz="3600" u="sng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阿拉法，我是俄梅戛</a:t>
            </a:r>
            <a:r>
              <a:rPr lang="zh-TW" altLang="en-US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，是</a:t>
            </a:r>
            <a:r>
              <a:rPr lang="zh-TW" altLang="en-US" sz="3600" u="sng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昔在、今在、以後永在的全能</a:t>
            </a:r>
            <a:r>
              <a:rPr lang="zh-TW" altLang="en-US" sz="3600" u="sng" dirty="0" smtClean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者</a:t>
            </a:r>
            <a:r>
              <a:rPr lang="zh-TW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。 </a:t>
            </a:r>
            <a:r>
              <a:rPr lang="zh-TW" altLang="en-US" sz="3600" dirty="0" smtClean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」</a:t>
            </a:r>
            <a:r>
              <a:rPr lang="zh-TW" altLang="en-US" sz="3600" dirty="0">
                <a:solidFill>
                  <a:schemeClr val="bg1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71995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864" y="-41884"/>
            <a:ext cx="10565761" cy="689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95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514350"/>
            <a:ext cx="11391900" cy="56626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當神的兒女們被生活的風暴所沖擊，被無數的困難所淹沒，他們這時極須要的，不是從新的觀點來分析他的處境</a:t>
            </a:r>
            <a:r>
              <a:rPr lang="zh-HK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而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妥協。他們所須要的是對神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有新的透視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－重新體會這位掌管生命的主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醒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覺到神是超越一切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的，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體會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神與在困境之中的兒女們同在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並且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須要感受神那可畏的威嚴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對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神的莊嚴和神的聖潔，能有一個新的委身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6631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514350"/>
            <a:ext cx="11391900" cy="56626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當神的兒女們被生活的風暴所沖擊，被無數的困難所淹沒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，他們這時極須要的，不是從新的觀點來分析他的處境</a:t>
            </a:r>
            <a:r>
              <a:rPr lang="zh-HK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而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妥協。他們所須要的是對神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有新的透視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－重新體會這位掌管生命的主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醒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覺到神是超越一切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的，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體會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神與在困境之中的兒女們同在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並且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須要感受神那可畏的威嚴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對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神的莊嚴和神的聖潔，能有一個新的委身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1554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514350"/>
            <a:ext cx="11391900" cy="56626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當神的兒女們被生活的風暴所沖擊，被無數的困難所淹沒，</a:t>
            </a:r>
            <a:r>
              <a:rPr lang="zh-TW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他們這時極須要的，不是從新的觀點來分析他的處境</a:t>
            </a:r>
            <a:r>
              <a:rPr lang="zh-HK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而</a:t>
            </a:r>
            <a:r>
              <a:rPr lang="zh-TW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妥協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。他們所須要的是對神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有新的透視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－重新體會這位掌管生命的主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醒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覺到神是超越一切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的，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體會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神與在困境之中的兒女們同在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並且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須要感受神那可畏的威嚴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對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神的莊嚴和神的聖潔，能有一個新的委身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1220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514350"/>
            <a:ext cx="11391900" cy="566261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當神的兒女們被生活的風暴所沖擊，被無數的困難所淹沒，他們這時極須要的，不是從新的觀點來分析他的處境</a:t>
            </a:r>
            <a:r>
              <a:rPr lang="zh-HK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而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妥協。</a:t>
            </a:r>
            <a:r>
              <a:rPr lang="zh-TW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他們所須要的是對神</a:t>
            </a:r>
            <a:r>
              <a:rPr lang="zh-TW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有新的透視</a:t>
            </a:r>
            <a:r>
              <a:rPr lang="zh-TW" alt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－重新體會這位掌管生命的主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醒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覺到神是超越一切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的，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體會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神與在困境之中的兒女們同在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，</a:t>
            </a:r>
            <a:endParaRPr lang="en-US" altLang="zh-TW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 並且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須要感受神那可畏的威嚴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altLang="zh-TW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對</a:t>
            </a:r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神的莊嚴和神的聖潔，能有一個新的委身</a:t>
            </a:r>
            <a:r>
              <a:rPr lang="zh-TW" alt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。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1405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914</Words>
  <Application>Microsoft Office PowerPoint</Application>
  <PresentationFormat>Widescreen</PresentationFormat>
  <Paragraphs>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DFKai-SB</vt:lpstr>
      <vt:lpstr>Arial</vt:lpstr>
      <vt:lpstr>Calibri</vt:lpstr>
      <vt:lpstr>Calibri Light</vt:lpstr>
      <vt:lpstr>Garamond</vt:lpstr>
      <vt:lpstr>Office Theme</vt:lpstr>
      <vt:lpstr>祝福、患難、異象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6</cp:revision>
  <dcterms:created xsi:type="dcterms:W3CDTF">2018-01-14T11:47:09Z</dcterms:created>
  <dcterms:modified xsi:type="dcterms:W3CDTF">2018-01-14T14:20:11Z</dcterms:modified>
</cp:coreProperties>
</file>