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4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993B8-6D21-4091-BA80-733A9BCB2CD3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21DAF-7876-4421-8994-7489CD14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17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6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52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58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93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03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52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4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98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12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3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0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29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8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1</cp:revision>
  <dcterms:created xsi:type="dcterms:W3CDTF">2018-01-21T14:13:15Z</dcterms:created>
  <dcterms:modified xsi:type="dcterms:W3CDTF">2018-01-21T14:18:18Z</dcterms:modified>
</cp:coreProperties>
</file>