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B1B-92E8-4C93-9F91-CCC14D3634F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"/>
            <a:ext cx="7772400" cy="272415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What You </a:t>
            </a:r>
            <a:r>
              <a:rPr lang="en-US" altLang="zh-TW" sz="4800" b="1" dirty="0">
                <a:latin typeface="Garamond" panose="02020404030301010803" pitchFamily="18" charset="0"/>
                <a:ea typeface="DFKai-SB" panose="03000509000000000000" pitchFamily="65" charset="-120"/>
              </a:rPr>
              <a:t>B</a:t>
            </a:r>
            <a:r>
              <a:rPr lang="en-US" altLang="zh-TW" sz="48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elieve &amp; </a:t>
            </a:r>
            <a:br>
              <a:rPr lang="en-US" altLang="zh-TW" sz="48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48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How You </a:t>
            </a:r>
            <a:r>
              <a:rPr lang="en-US" altLang="zh-TW" sz="4800" b="1" dirty="0">
                <a:latin typeface="Garamond" panose="02020404030301010803" pitchFamily="18" charset="0"/>
                <a:ea typeface="DFKai-SB" panose="03000509000000000000" pitchFamily="65" charset="-120"/>
              </a:rPr>
              <a:t>L</a:t>
            </a:r>
            <a:r>
              <a:rPr lang="en-US" altLang="zh-TW" sz="48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ive</a:t>
            </a:r>
            <a:r>
              <a:rPr lang="en-US" altLang="zh-TW" sz="49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9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5000" b="1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你信</a:t>
            </a:r>
            <a:r>
              <a:rPr lang="zh-TW" altLang="en-US" sz="5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的和你的生活</a:t>
            </a:r>
            <a:endParaRPr lang="en-US" sz="5000" b="1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2437"/>
            <a:ext cx="6858000" cy="2160587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Revelation</a:t>
            </a:r>
            <a:br>
              <a:rPr lang="en-US" altLang="zh-TW" sz="3200" dirty="0" smtClean="0"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32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啟示錄</a:t>
            </a:r>
            <a:r>
              <a:rPr lang="en-US" altLang="zh-TW" sz="3600" dirty="0"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3600" dirty="0"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CN" sz="28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2:</a:t>
            </a:r>
            <a:r>
              <a:rPr lang="en-US" altLang="zh-TW" sz="28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12-17</a:t>
            </a:r>
            <a:endParaRPr lang="en-US" sz="28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72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 to the churches. </a:t>
            </a:r>
            <a:endParaRPr lang="en-US" sz="3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who conquers 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give some of the hidden manna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will give him a white stone, with a new name written on the stone that 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knows except the one who receives it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41603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2450"/>
            <a:ext cx="7886700" cy="56245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b="1" dirty="0"/>
              <a:t> 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b="1" dirty="0"/>
              <a:t> 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5869" cy="420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96" y="3552517"/>
            <a:ext cx="5067904" cy="33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6"/>
            <a:ext cx="7658100" cy="5743575"/>
          </a:xfrm>
        </p:spPr>
      </p:pic>
    </p:spTree>
    <p:extLst>
      <p:ext uri="{BB962C8B-B14F-4D97-AF65-F5344CB8AC3E}">
        <p14:creationId xmlns:p14="http://schemas.microsoft.com/office/powerpoint/2010/main" val="2124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"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angel of the church in Pergamum write: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'The words of him who has the sharp two-edged sword. 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"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x-non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dwell, where Satan's throne is.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hold fast my name,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deny my faith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days of Antipas my faithful witness,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killed among you,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dwells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5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few things against you: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some there who hold the teaching of Balaam,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Balak to put a stumbling block before the sons of Israel,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might eat food sacrificed to idols and practice sexual immorality. 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you have some who hold the teaching of the Nicolaitans. 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repent.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not, I will come to you soon and war against them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sword of my mouth. 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3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 to the churches. </a:t>
            </a:r>
            <a:endParaRPr lang="en-US" sz="3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who conquers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give some of the hidden manna, and I will give him a white stone, with a new name written on the stone that no one knows except the one who receives it.'</a:t>
            </a:r>
          </a:p>
        </p:txBody>
      </p:sp>
    </p:spTree>
    <p:extLst>
      <p:ext uri="{BB962C8B-B14F-4D97-AF65-F5344CB8AC3E}">
        <p14:creationId xmlns:p14="http://schemas.microsoft.com/office/powerpoint/2010/main" val="7640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"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angel of the church in Pergamum write: </a:t>
            </a:r>
            <a:r>
              <a:rPr lang="x-non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'The words of him who has the sharp two-edged sword. 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"</a:t>
            </a:r>
            <a:r>
              <a:rPr lang="x-non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'I 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dwell, where Satan's throne is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hold fast my name,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deny my faith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days of Antipas my faithful witness,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killed among you, </a:t>
            </a:r>
            <a:r>
              <a:rPr lang="x-none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dwells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4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few things against you: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x-none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some there who hold the teaching of Balaam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Balak to put a stumbling block before the sons of Israel,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might eat food sacrificed to idols and practice sexual immorality. 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x-none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some who hold the teaching of the Nicolaitans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repent.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not, I will come to you soon and war against them </a:t>
            </a:r>
            <a:r>
              <a:rPr lang="x-none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x-non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sword of my mouth. 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2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has an ear, let him hear what the Spirit says to the churches. </a:t>
            </a:r>
            <a:endParaRPr lang="en-US" sz="3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who conquers 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give some of the hidden manna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will give him a white stone, with a new name written on the stone that 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knows except the one who receives it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28043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"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angel of the church in Pergamum write: </a:t>
            </a:r>
            <a:r>
              <a:rPr lang="x-non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'The words of him who has the sharp two-edged sword. 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"</a:t>
            </a:r>
            <a:r>
              <a:rPr lang="x-non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'I </a:t>
            </a:r>
            <a:r>
              <a:rPr lang="x-non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dwell, where Satan's throne is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hold fast my name,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deny my faith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days of Antipas my faithful witness,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killed among you, </a:t>
            </a:r>
            <a:r>
              <a:rPr lang="x-none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x-none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dwells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772150" y="2762250"/>
            <a:ext cx="1038225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406400"/>
            <a:ext cx="8267700" cy="6070600"/>
          </a:xfrm>
          <a:solidFill>
            <a:schemeClr val="tx1">
              <a:alpha val="47000"/>
            </a:schemeClr>
          </a:solidFill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few things against you: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x-none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some there who hold the teaching of Balaam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Balak to put a stumbling block before the sons of Israel,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might eat food sacrificed to idols and practice sexual immorality. 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x-none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some who hold the teaching of the Nicolaitans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x-none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repent.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x-none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not, I will come to you soon and war against them </a:t>
            </a:r>
            <a:r>
              <a:rPr lang="x-none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x-non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sword of my mouth. 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886325" y="933451"/>
            <a:ext cx="981076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09750" y="4019551"/>
            <a:ext cx="981076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227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DFKai-SB</vt:lpstr>
      <vt:lpstr>Arial</vt:lpstr>
      <vt:lpstr>Calibri</vt:lpstr>
      <vt:lpstr>Calibri Light</vt:lpstr>
      <vt:lpstr>Garamond</vt:lpstr>
      <vt:lpstr>Office Theme</vt:lpstr>
      <vt:lpstr>What You Believe &amp;  How You Live 你信的和你的生活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Mandarin</cp:lastModifiedBy>
  <cp:revision>36</cp:revision>
  <dcterms:created xsi:type="dcterms:W3CDTF">2018-01-21T11:08:29Z</dcterms:created>
  <dcterms:modified xsi:type="dcterms:W3CDTF">2018-02-04T16:13:58Z</dcterms:modified>
</cp:coreProperties>
</file>