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89" r:id="rId4"/>
    <p:sldId id="291" r:id="rId5"/>
    <p:sldId id="292" r:id="rId6"/>
    <p:sldId id="293" r:id="rId7"/>
    <p:sldId id="294" r:id="rId8"/>
    <p:sldId id="295" r:id="rId9"/>
    <p:sldId id="296" r:id="rId10"/>
    <p:sldId id="29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9B1B-92E8-4C93-9F91-CCC14D3634F1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7DA3-07D4-43F6-A5CF-53BF1E968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7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9B1B-92E8-4C93-9F91-CCC14D3634F1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7DA3-07D4-43F6-A5CF-53BF1E968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9B1B-92E8-4C93-9F91-CCC14D3634F1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7DA3-07D4-43F6-A5CF-53BF1E968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9B1B-92E8-4C93-9F91-CCC14D3634F1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7DA3-07D4-43F6-A5CF-53BF1E968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0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9B1B-92E8-4C93-9F91-CCC14D3634F1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7DA3-07D4-43F6-A5CF-53BF1E968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4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9B1B-92E8-4C93-9F91-CCC14D3634F1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7DA3-07D4-43F6-A5CF-53BF1E968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78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9B1B-92E8-4C93-9F91-CCC14D3634F1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7DA3-07D4-43F6-A5CF-53BF1E968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9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9B1B-92E8-4C93-9F91-CCC14D3634F1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7DA3-07D4-43F6-A5CF-53BF1E968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63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9B1B-92E8-4C93-9F91-CCC14D3634F1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7DA3-07D4-43F6-A5CF-53BF1E968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9B1B-92E8-4C93-9F91-CCC14D3634F1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7DA3-07D4-43F6-A5CF-53BF1E968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86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9B1B-92E8-4C93-9F91-CCC14D3634F1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7DA3-07D4-43F6-A5CF-53BF1E968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9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89B1B-92E8-4C93-9F91-CCC14D3634F1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D7DA3-07D4-43F6-A5CF-53BF1E968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2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5"/>
            <a:ext cx="7772400" cy="2724150"/>
          </a:xfrm>
        </p:spPr>
        <p:txBody>
          <a:bodyPr>
            <a:normAutofit/>
          </a:bodyPr>
          <a:lstStyle/>
          <a:p>
            <a:r>
              <a:rPr lang="zh-TW" altLang="en-US" sz="5000" b="1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容讓的教會</a:t>
            </a:r>
            <a:r>
              <a:rPr lang="en-US" altLang="zh-TW" sz="5000" b="1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—</a:t>
            </a:r>
            <a:r>
              <a:rPr lang="zh-TW" altLang="en-US" sz="5000" b="1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推雅推喇</a:t>
            </a:r>
            <a:endParaRPr lang="en-US" sz="5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92437"/>
            <a:ext cx="6858000" cy="2160587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啟示錄</a:t>
            </a:r>
            <a:r>
              <a:rPr lang="en-US" altLang="zh-TW" sz="3600" dirty="0"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TW" sz="36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CN" sz="28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2:</a:t>
            </a:r>
            <a:r>
              <a:rPr lang="en-US" altLang="zh-TW" sz="28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18</a:t>
            </a:r>
            <a:r>
              <a:rPr lang="en-US" altLang="zh-CN" sz="28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–29</a:t>
            </a:r>
            <a:endParaRPr lang="en-US" sz="28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0722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5786" y="4534681"/>
            <a:ext cx="2918520" cy="12147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1209" y="2099618"/>
            <a:ext cx="3047674" cy="11747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b="3298"/>
          <a:stretch/>
        </p:blipFill>
        <p:spPr>
          <a:xfrm>
            <a:off x="1985375" y="-25052"/>
            <a:ext cx="5699343" cy="2267211"/>
          </a:xfrm>
          <a:prstGeom prst="rect">
            <a:avLst/>
          </a:prstGeom>
        </p:spPr>
      </p:pic>
      <p:sp>
        <p:nvSpPr>
          <p:cNvPr id="9" name="Down Arrow 8"/>
          <p:cNvSpPr/>
          <p:nvPr/>
        </p:nvSpPr>
        <p:spPr>
          <a:xfrm>
            <a:off x="4302690" y="3384701"/>
            <a:ext cx="1064712" cy="1039661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52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70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稱讚</a:t>
            </a:r>
            <a:endParaRPr lang="en-US" sz="6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87525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知道你的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行為：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愛心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、信心、勤勞、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忍耐</a:t>
            </a:r>
            <a:endParaRPr lang="zh-TW" alt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又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知道你末後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所行的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善事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比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起初所行的更多。 </a:t>
            </a:r>
          </a:p>
          <a:p>
            <a:pPr marL="0" indent="0">
              <a:buNone/>
            </a:pP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737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70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責備</a:t>
            </a:r>
            <a:endParaRPr lang="en-US" sz="6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87525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容讓那自稱是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先知的婦人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耶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洗別教導我的僕人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引誘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他們行姦淫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吃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祭偶像之物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不肯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悔改他的淫行 </a:t>
            </a:r>
          </a:p>
          <a:p>
            <a:pPr marL="0" indent="0">
              <a:buNone/>
            </a:pP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1346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70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警告</a:t>
            </a:r>
            <a:endParaRPr lang="en-US" sz="6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87525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我是那察看人肺腑心腸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的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「那眼目如火焰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」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要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照你們的行為報應你們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各人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「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腳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像光明銅的神之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子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」</a:t>
            </a: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654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7026"/>
            <a:ext cx="7886700" cy="2090497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今天在教會中</a:t>
            </a:r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可能淫行問題</a:t>
            </a:r>
            <a:endParaRPr lang="en-US" sz="6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17315"/>
            <a:ext cx="7886700" cy="38215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色情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695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7026"/>
            <a:ext cx="7886700" cy="2090497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今天在教會中</a:t>
            </a:r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可能淫行問題</a:t>
            </a:r>
            <a:endParaRPr lang="en-US" sz="6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17315"/>
            <a:ext cx="7886700" cy="38215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色情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婚前婚外性行為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711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7026"/>
            <a:ext cx="7886700" cy="2090497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今天在教會中</a:t>
            </a:r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可能淫行問題</a:t>
            </a:r>
            <a:endParaRPr lang="en-US" sz="6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17315"/>
            <a:ext cx="7886700" cy="38215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色情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婚前婚外性行為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某種的離婚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5755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7026"/>
            <a:ext cx="7886700" cy="2090497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今天在教會中</a:t>
            </a:r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可能淫行問題</a:t>
            </a:r>
            <a:endParaRPr lang="en-US" sz="6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17315"/>
            <a:ext cx="7886700" cy="38215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色情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婚前婚外性行為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某種的離婚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失去向主純一清潔的心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487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70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得勝者</a:t>
            </a:r>
            <a:endParaRPr lang="en-US" sz="6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87525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要賜給他權柄制伏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列國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我又要把晨星賜給他</a:t>
            </a: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2197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476</TotalTime>
  <Words>171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DFKai-SB</vt:lpstr>
      <vt:lpstr>Arial</vt:lpstr>
      <vt:lpstr>Calibri</vt:lpstr>
      <vt:lpstr>Calibri Light</vt:lpstr>
      <vt:lpstr>Garamond</vt:lpstr>
      <vt:lpstr>Office Theme</vt:lpstr>
      <vt:lpstr>容讓的教會—推雅推喇</vt:lpstr>
      <vt:lpstr>稱讚</vt:lpstr>
      <vt:lpstr>責備</vt:lpstr>
      <vt:lpstr>警告</vt:lpstr>
      <vt:lpstr>今天在教會中 可能淫行問題</vt:lpstr>
      <vt:lpstr>今天在教會中 可能淫行問題</vt:lpstr>
      <vt:lpstr>今天在教會中 可能淫行問題</vt:lpstr>
      <vt:lpstr>今天在教會中 可能淫行問題</vt:lpstr>
      <vt:lpstr>得勝者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Wong</dc:creator>
  <cp:lastModifiedBy>Dennis Wong</cp:lastModifiedBy>
  <cp:revision>41</cp:revision>
  <cp:lastPrinted>2018-02-11T14:15:47Z</cp:lastPrinted>
  <dcterms:created xsi:type="dcterms:W3CDTF">2018-01-21T11:08:29Z</dcterms:created>
  <dcterms:modified xsi:type="dcterms:W3CDTF">2018-02-11T14:23:44Z</dcterms:modified>
</cp:coreProperties>
</file>