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1" r:id="rId16"/>
    <p:sldId id="282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B03C-4310-4AEA-8565-D17124403C35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15AB-C34D-4432-B3AC-8B9D6ADD5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3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B03C-4310-4AEA-8565-D17124403C35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15AB-C34D-4432-B3AC-8B9D6ADD5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77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B03C-4310-4AEA-8565-D17124403C35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15AB-C34D-4432-B3AC-8B9D6ADD5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6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B03C-4310-4AEA-8565-D17124403C35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15AB-C34D-4432-B3AC-8B9D6ADD5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00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B03C-4310-4AEA-8565-D17124403C35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15AB-C34D-4432-B3AC-8B9D6ADD5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39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B03C-4310-4AEA-8565-D17124403C35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15AB-C34D-4432-B3AC-8B9D6ADD5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4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B03C-4310-4AEA-8565-D17124403C35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15AB-C34D-4432-B3AC-8B9D6ADD5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8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B03C-4310-4AEA-8565-D17124403C35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15AB-C34D-4432-B3AC-8B9D6ADD5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53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B03C-4310-4AEA-8565-D17124403C35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15AB-C34D-4432-B3AC-8B9D6ADD5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13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B03C-4310-4AEA-8565-D17124403C35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15AB-C34D-4432-B3AC-8B9D6ADD5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63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B03C-4310-4AEA-8565-D17124403C35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15AB-C34D-4432-B3AC-8B9D6ADD5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6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EB03C-4310-4AEA-8565-D17124403C35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515AB-C34D-4432-B3AC-8B9D6ADD5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1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059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104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115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953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899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59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955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561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085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44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215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443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439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470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783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984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8286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 Wong</dc:creator>
  <cp:lastModifiedBy>Dennis Wong</cp:lastModifiedBy>
  <cp:revision>1</cp:revision>
  <dcterms:created xsi:type="dcterms:W3CDTF">2018-02-18T14:01:30Z</dcterms:created>
  <dcterms:modified xsi:type="dcterms:W3CDTF">2018-02-18T14:22:08Z</dcterms:modified>
</cp:coreProperties>
</file>