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80" r:id="rId7"/>
    <p:sldId id="267" r:id="rId8"/>
    <p:sldId id="278" r:id="rId9"/>
    <p:sldId id="277" r:id="rId10"/>
    <p:sldId id="279" r:id="rId11"/>
    <p:sldId id="25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B1B-92E8-4C93-9F91-CCC14D3634F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開啟敬拜的門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CN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  <a:r>
              <a:rPr lang="en-US" altLang="zh-TW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4</a:t>
            </a:r>
            <a:r>
              <a:rPr lang="en-US" altLang="zh-CN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–</a:t>
            </a:r>
            <a:r>
              <a:rPr lang="en-US" altLang="zh-TW" sz="36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4:11</a:t>
            </a:r>
            <a:endParaRPr lang="en-US" sz="36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72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03326"/>
            <a:ext cx="8162925" cy="518794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4:9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每逢四活物將榮耀、尊貴、感謝歸給那坐在寶座上、活到永永遠遠者的時候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10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那二十四位長老就俯伏在坐寶座的面前敬拜那活到永永遠遠的，又把他們的冠冕放在寶座前，說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11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我們的主，我們的神，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你是配得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榮耀、尊貴、權柄的；因為你創造了萬物，並且萬物是因你的旨意被創造而有的。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0"/>
            <a:ext cx="77724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開門的敬拜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0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70" t="10000" r="11458" b="15370"/>
          <a:stretch/>
        </p:blipFill>
        <p:spPr>
          <a:xfrm>
            <a:off x="-144614" y="0"/>
            <a:ext cx="9288614" cy="68684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1026" y="49347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4614" y="5443810"/>
            <a:ext cx="1558824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拔摩島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3339" y="1335927"/>
            <a:ext cx="4118279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8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土耳其</a:t>
            </a:r>
            <a:endParaRPr lang="en-US" sz="8000" b="1" spc="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7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70" t="10000" r="11458" b="15370"/>
          <a:stretch/>
        </p:blipFill>
        <p:spPr>
          <a:xfrm>
            <a:off x="-144614" y="0"/>
            <a:ext cx="9288614" cy="6868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2651" y="31059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39193"/>
            <a:ext cx="151447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以弗所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6" y="194388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6" y="62623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651" y="60086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892" y="16962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1539" y="202453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26" y="49347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893" y="1734832"/>
            <a:ext cx="1481210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士每拿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74" y="167150"/>
            <a:ext cx="1482011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別迦摩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04" y="1531733"/>
            <a:ext cx="1125763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撒狄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7817" y="2099099"/>
            <a:ext cx="1982583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非拉鐵非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2092" y="728945"/>
            <a:ext cx="191124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推雅推喇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4614" y="5443810"/>
            <a:ext cx="1558824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拔摩島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3339" y="1335927"/>
            <a:ext cx="4118279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8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土耳其</a:t>
            </a:r>
            <a:endParaRPr lang="en-US" sz="8000" b="1" spc="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28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"/>
          <a:stretch/>
        </p:blipFill>
        <p:spPr>
          <a:xfrm>
            <a:off x="0" y="1543050"/>
            <a:ext cx="9144000" cy="4533900"/>
          </a:xfrm>
        </p:spPr>
      </p:pic>
      <p:sp>
        <p:nvSpPr>
          <p:cNvPr id="7" name="TextBox 6"/>
          <p:cNvSpPr txBox="1"/>
          <p:nvPr/>
        </p:nvSpPr>
        <p:spPr>
          <a:xfrm>
            <a:off x="238125" y="4842212"/>
            <a:ext cx="5322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棕枝節主日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"/>
          <a:stretch/>
        </p:blipFill>
        <p:spPr>
          <a:xfrm>
            <a:off x="9525" y="1543050"/>
            <a:ext cx="9144000" cy="4533900"/>
          </a:xfrm>
        </p:spPr>
      </p:pic>
      <p:sp>
        <p:nvSpPr>
          <p:cNvPr id="7" name="TextBox 6"/>
          <p:cNvSpPr txBox="1"/>
          <p:nvPr/>
        </p:nvSpPr>
        <p:spPr>
          <a:xfrm rot="21395190">
            <a:off x="394864" y="3229209"/>
            <a:ext cx="300595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 algn="ctr"/>
            <a:r>
              <a:rPr lang="x-none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高高在上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x-none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和散那</a:t>
            </a:r>
            <a:r>
              <a:rPr lang="x-none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sz="5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rot="21425570">
            <a:off x="773499" y="1133817"/>
            <a:ext cx="300595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>
              <a:spcAft>
                <a:spcPts val="1200"/>
              </a:spcAft>
            </a:pPr>
            <a:r>
              <a:rPr lang="x-none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和散那</a:t>
            </a:r>
            <a:r>
              <a:rPr lang="x-none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sz="5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 rot="244550">
            <a:off x="4837392" y="1782731"/>
            <a:ext cx="3877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x-none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奉主名來的是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x-none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應當稱頌的！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211" y="4946987"/>
            <a:ext cx="5262979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lvl="4" algn="ctr"/>
            <a:r>
              <a:rPr lang="x-none" sz="4400" b="1" dirty="0" smtClean="0">
                <a:ln w="190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DFKai-SB" panose="03000509000000000000" pitchFamily="65" charset="-120"/>
                <a:ea typeface="DFKai-SB" panose="03000509000000000000" pitchFamily="65" charset="-120"/>
              </a:rPr>
              <a:t>那將要來的我祖大衛</a:t>
            </a:r>
            <a:r>
              <a:rPr lang="en-US" sz="4400" b="1" dirty="0" smtClean="0">
                <a:ln w="190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b="1" dirty="0" smtClean="0">
                <a:ln w="190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x-none" sz="4400" b="1" dirty="0" smtClean="0">
                <a:ln w="190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DFKai-SB" panose="03000509000000000000" pitchFamily="65" charset="-120"/>
                <a:ea typeface="DFKai-SB" panose="03000509000000000000" pitchFamily="65" charset="-120"/>
              </a:rPr>
              <a:t>之國是應當稱頌的！</a:t>
            </a:r>
            <a:endParaRPr lang="en-US" sz="4400" b="1" dirty="0">
              <a:ln w="190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8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"/>
          <a:stretch/>
        </p:blipFill>
        <p:spPr>
          <a:xfrm>
            <a:off x="0" y="1543050"/>
            <a:ext cx="9144000" cy="4533900"/>
          </a:xfrm>
        </p:spPr>
      </p:pic>
      <p:sp>
        <p:nvSpPr>
          <p:cNvPr id="7" name="TextBox 6"/>
          <p:cNvSpPr txBox="1"/>
          <p:nvPr/>
        </p:nvSpPr>
        <p:spPr>
          <a:xfrm>
            <a:off x="85725" y="794087"/>
            <a:ext cx="8174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經上說</a:t>
            </a:r>
            <a:r>
              <a:rPr lang="zh-TW" alt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：我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的殿必作禱告的殿</a:t>
            </a:r>
            <a:r>
              <a:rPr lang="zh-TW" alt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，</a:t>
            </a:r>
            <a:r>
              <a:rPr lang="en-US" altLang="zh-TW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altLang="zh-TW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zh-TW" alt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你們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倒使他成為賊窩</a:t>
            </a:r>
            <a:r>
              <a:rPr lang="zh-TW" alt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了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2450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"/>
          <a:stretch/>
        </p:blipFill>
        <p:spPr>
          <a:xfrm>
            <a:off x="0" y="1543050"/>
            <a:ext cx="9144000" cy="4533900"/>
          </a:xfrm>
        </p:spPr>
      </p:pic>
      <p:sp>
        <p:nvSpPr>
          <p:cNvPr id="7" name="TextBox 6"/>
          <p:cNvSpPr txBox="1"/>
          <p:nvPr/>
        </p:nvSpPr>
        <p:spPr>
          <a:xfrm>
            <a:off x="3240500" y="5344150"/>
            <a:ext cx="58273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祭司長和文士</a:t>
            </a:r>
            <a:r>
              <a:rPr lang="zh-TW" altLang="en-US" sz="44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與</a:t>
            </a:r>
            <a:r>
              <a:rPr lang="en-US" altLang="zh-TW" sz="44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zh-TW" sz="44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zh-TW" altLang="en-US" sz="44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百姓</a:t>
            </a:r>
            <a:r>
              <a:rPr lang="zh-TW" altLang="en-US" sz="44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的尊長都想要</a:t>
            </a:r>
            <a:r>
              <a:rPr lang="zh-TW" altLang="en-US" sz="44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殺祂</a:t>
            </a:r>
            <a:endParaRPr lang="en-US" altLang="zh-TW" sz="4400" b="1" dirty="0" smtClean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zh-TW" altLang="en-US" sz="4400" b="1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971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70" t="10000" r="11458" b="15370"/>
          <a:stretch/>
        </p:blipFill>
        <p:spPr>
          <a:xfrm>
            <a:off x="-144614" y="0"/>
            <a:ext cx="9288614" cy="6868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2651" y="31059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39193"/>
            <a:ext cx="151447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以弗所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6" y="194388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6" y="62623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651" y="60086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892" y="16962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1539" y="202453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9067" y="376252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26" y="49347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893" y="1734832"/>
            <a:ext cx="1481210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士每拿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74" y="167150"/>
            <a:ext cx="1482011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別迦摩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5984" y="3769951"/>
            <a:ext cx="2117366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4800" dirty="0" smtClean="0">
                <a:solidFill>
                  <a:srgbClr val="C00000"/>
                </a:solidFill>
                <a:latin typeface="HanWangYenHeavy" panose="02020300000000000000" pitchFamily="18" charset="-120"/>
                <a:ea typeface="HanWangYenHeavy" panose="02020300000000000000" pitchFamily="18" charset="-120"/>
              </a:rPr>
              <a:t>老底嘉</a:t>
            </a:r>
            <a:endParaRPr lang="en-US" sz="4800" dirty="0">
              <a:solidFill>
                <a:srgbClr val="C00000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04" y="1531733"/>
            <a:ext cx="1125763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撒狄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7817" y="2099099"/>
            <a:ext cx="1982583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非拉鐵非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2092" y="728945"/>
            <a:ext cx="191124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推雅推喇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4614" y="5443810"/>
            <a:ext cx="1558824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拔摩島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3339" y="1335927"/>
            <a:ext cx="4118279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8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土耳其</a:t>
            </a:r>
            <a:endParaRPr lang="en-US" sz="8000" b="1" spc="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56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03326"/>
            <a:ext cx="8162925" cy="494029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4:1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此後，我觀看，見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天上有門開了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。我初次聽見好像吹號的聲音，對我說：「你上到這裡來，我要將以後必成的事指示你。」 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我立刻被聖靈感動，見有一個寶座安置在天上，又有一位坐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在寶座上。 </a:t>
            </a:r>
            <a:r>
              <a:rPr lang="en-US" altLang="zh-TW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TW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看那坐著的，好像碧玉和紅寶石；又有虹圍著寶座，好像綠寶石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0"/>
            <a:ext cx="77724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開門的敬拜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6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03326"/>
            <a:ext cx="8162925" cy="494029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4:4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寶座的周圍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又有二十四個座位；其上坐著二十四位長老，身穿白衣，頭上戴著金冠冕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有閃電、聲音、雷轟從寶座中發出；又有七盞火燈在寶座前點著；這七燈就是神的七靈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6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寶座前好像一個玻璃海，如同水晶。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寶座中和寶座周圍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有四個活物，前後遍體都滿了眼睛。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0"/>
            <a:ext cx="77724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開門的敬拜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2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03327"/>
            <a:ext cx="8162925" cy="3578224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4:7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第一個活物像獅子，第二個像牛犢，第三個臉面像人，第四個像飛鷹。 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8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四活物各有六個翅膀，遍體內外都滿了眼睛。他們</a:t>
            </a:r>
            <a:r>
              <a:rPr lang="zh-TW" alt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晝夜不住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的說：聖哉！聖哉！聖哉！主神是昔在、今在、以後永在的全能者。 </a:t>
            </a:r>
            <a:endParaRPr lang="en-US" altLang="zh-TW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0"/>
            <a:ext cx="77724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開門的敬拜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2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122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DFKai-SB</vt:lpstr>
      <vt:lpstr>HanWang KaiBold-Gb5</vt:lpstr>
      <vt:lpstr>HanWangYenHeavy</vt:lpstr>
      <vt:lpstr>新細明體</vt:lpstr>
      <vt:lpstr>Arial</vt:lpstr>
      <vt:lpstr>Calibri</vt:lpstr>
      <vt:lpstr>Calibri Light</vt:lpstr>
      <vt:lpstr>Garamond</vt:lpstr>
      <vt:lpstr>Office Theme</vt:lpstr>
      <vt:lpstr>開啟敬拜的門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23</cp:revision>
  <dcterms:created xsi:type="dcterms:W3CDTF">2018-01-21T11:08:29Z</dcterms:created>
  <dcterms:modified xsi:type="dcterms:W3CDTF">2018-03-25T13:09:52Z</dcterms:modified>
</cp:coreProperties>
</file>