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7" r:id="rId3"/>
    <p:sldId id="268" r:id="rId4"/>
    <p:sldId id="270" r:id="rId5"/>
    <p:sldId id="269" r:id="rId6"/>
    <p:sldId id="271" r:id="rId7"/>
    <p:sldId id="275" r:id="rId8"/>
    <p:sldId id="276" r:id="rId9"/>
    <p:sldId id="277" r:id="rId10"/>
    <p:sldId id="278" r:id="rId11"/>
    <p:sldId id="272" r:id="rId12"/>
    <p:sldId id="274" r:id="rId13"/>
    <p:sldId id="259" r:id="rId14"/>
    <p:sldId id="266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0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4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3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9B1B-92E8-4C93-9F91-CCC14D3634F1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9B1B-92E8-4C93-9F91-CCC14D3634F1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7DA3-07D4-43F6-A5CF-53BF1E968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493712"/>
            <a:ext cx="7096125" cy="290671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Aft>
                <a:spcPts val="6600"/>
              </a:spcAft>
            </a:pPr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一點點力量的教會</a:t>
            </a:r>
            <a:r>
              <a:rPr lang="en-US" altLang="zh-TW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4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3</a:t>
            </a:r>
            <a:r>
              <a:rPr lang="en-US" altLang="zh-CN" sz="44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:</a:t>
            </a:r>
            <a:r>
              <a:rPr lang="en-US" altLang="zh-TW" sz="44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7</a:t>
            </a:r>
            <a:r>
              <a:rPr lang="en-US" altLang="zh-CN" sz="44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–</a:t>
            </a:r>
            <a:r>
              <a:rPr lang="en-US" altLang="zh-TW" sz="44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13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558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390525"/>
            <a:ext cx="8753475" cy="6191249"/>
          </a:xfrm>
          <a:solidFill>
            <a:schemeClr val="tx1">
              <a:alpha val="64000"/>
            </a:schemeClr>
          </a:solidFill>
        </p:spPr>
        <p:txBody>
          <a:bodyPr>
            <a:noAutofit/>
          </a:bodyPr>
          <a:lstStyle/>
          <a:p>
            <a:pPr marL="0" indent="0" algn="ctr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基督福音的力量</a:t>
            </a:r>
            <a:endParaRPr lang="en-US" sz="3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世人憑自己的智慧，既不認識神</a:t>
            </a: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，</a:t>
            </a:r>
            <a:r>
              <a:rPr lang="en-US" altLang="zh-TW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神</a:t>
            </a: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就樂意用人所當作愚拙的道理</a:t>
            </a: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，</a:t>
            </a:r>
            <a:r>
              <a:rPr lang="en-US" altLang="zh-TW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拯救</a:t>
            </a: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那些信的人</a:t>
            </a: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；</a:t>
            </a:r>
            <a:r>
              <a:rPr lang="en-US" altLang="zh-TW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這</a:t>
            </a: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就是神的智慧了</a:t>
            </a: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r>
              <a:rPr lang="en-US" altLang="zh-TW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en-US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林前</a:t>
            </a:r>
            <a:r>
              <a:rPr lang="en-US" altLang="zh-CN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</a:t>
            </a:r>
            <a:r>
              <a:rPr lang="en-US" altLang="zh-CN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:</a:t>
            </a:r>
            <a:r>
              <a:rPr lang="en-US" altLang="zh-CN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21</a:t>
            </a:r>
            <a:r>
              <a:rPr lang="en-US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)</a:t>
            </a: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神也揀選了世上卑賤的，被人厭惡的，以及那無有的，為要廢掉那有的</a:t>
            </a:r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r>
              <a:rPr lang="en-US" altLang="zh-TW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使</a:t>
            </a: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一切有血氣的，在神</a:t>
            </a:r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面前</a:t>
            </a:r>
            <a:r>
              <a:rPr lang="en-US" altLang="zh-TW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一個</a:t>
            </a: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也不能自誇。 </a:t>
            </a:r>
            <a:r>
              <a:rPr lang="en-US" altLang="zh-TW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林前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1:28-29</a:t>
            </a:r>
            <a:r>
              <a:rPr lang="en-US" altLang="zh-TW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) </a:t>
            </a:r>
            <a:endParaRPr lang="en-US" altLang="zh-TW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en-US" altLang="zh-TW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94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493712"/>
            <a:ext cx="7096125" cy="290671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Aft>
                <a:spcPts val="6600"/>
              </a:spcAft>
            </a:pPr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一點點力量的教會</a:t>
            </a:r>
            <a:r>
              <a:rPr lang="en-US" altLang="zh-TW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16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4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3</a:t>
            </a:r>
            <a:r>
              <a:rPr lang="en-US" altLang="zh-CN" sz="44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:</a:t>
            </a:r>
            <a:r>
              <a:rPr lang="en-US" altLang="zh-TW" sz="44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7</a:t>
            </a:r>
            <a:r>
              <a:rPr lang="en-US" altLang="zh-CN" sz="44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–</a:t>
            </a:r>
            <a:r>
              <a:rPr lang="en-US" altLang="zh-TW" sz="4400" dirty="0" smtClean="0">
                <a:latin typeface="Garamond" panose="02020404030301010803" pitchFamily="18" charset="0"/>
                <a:ea typeface="DFKai-SB" panose="03000509000000000000" pitchFamily="65" charset="-120"/>
              </a:rPr>
              <a:t>13</a:t>
            </a:r>
            <a:endParaRPr lang="en-US" sz="44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" y="3248025"/>
            <a:ext cx="4785670" cy="3514050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60926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770" t="10000" r="11458" b="15370"/>
          <a:stretch/>
        </p:blipFill>
        <p:spPr>
          <a:xfrm>
            <a:off x="-144614" y="0"/>
            <a:ext cx="9288614" cy="68684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1026" y="493473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44614" y="5443810"/>
            <a:ext cx="1558824" cy="6161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拔摩島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3339" y="1335927"/>
            <a:ext cx="4118279" cy="77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8000" b="1" spc="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anWang KaiBold-Gb5" panose="02000000000000000000" pitchFamily="2" charset="-120"/>
                <a:ea typeface="HanWang KaiBold-Gb5" panose="02000000000000000000" pitchFamily="2" charset="-120"/>
              </a:rPr>
              <a:t>土耳其</a:t>
            </a:r>
            <a:endParaRPr lang="en-US" sz="8000" b="1" spc="6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HanWang KaiBold-Gb5" panose="02000000000000000000" pitchFamily="2" charset="-120"/>
              <a:ea typeface="HanWang KaiBold-Gb5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87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770" t="10000" r="11458" b="15370"/>
          <a:stretch/>
        </p:blipFill>
        <p:spPr>
          <a:xfrm>
            <a:off x="-144614" y="0"/>
            <a:ext cx="9288614" cy="6868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2651" y="310593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239193"/>
            <a:ext cx="1514478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以弗所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6" y="194388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2126" y="62623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5651" y="600860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8892" y="169623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1539" y="2024530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026" y="4934735"/>
            <a:ext cx="78105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 </a:t>
            </a:r>
            <a:endParaRPr lang="en-US" altLang="zh-TW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893" y="1734832"/>
            <a:ext cx="1481210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士每拿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374" y="167150"/>
            <a:ext cx="1482011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別迦摩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3304" y="1531733"/>
            <a:ext cx="1125763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撒狄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7817" y="2099099"/>
            <a:ext cx="1982583" cy="63947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YenHeavy" panose="02020300000000000000" pitchFamily="18" charset="-120"/>
                <a:ea typeface="HanWangYenHeavy" panose="02020300000000000000" pitchFamily="18" charset="-120"/>
              </a:rPr>
              <a:t>非拉鐵非</a:t>
            </a:r>
            <a:endParaRPr lang="en-US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2092" y="728945"/>
            <a:ext cx="1911248" cy="6565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推雅推喇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44614" y="5443810"/>
            <a:ext cx="1558824" cy="61619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zh-TW" altLang="en-US" sz="3400" dirty="0" smtClean="0">
                <a:latin typeface="HanWangYenHeavy" panose="02020300000000000000" pitchFamily="18" charset="-120"/>
                <a:ea typeface="HanWangYenHeavy" panose="02020300000000000000" pitchFamily="18" charset="-120"/>
              </a:rPr>
              <a:t>拔摩島</a:t>
            </a:r>
            <a:endParaRPr lang="en-US" sz="3400" dirty="0">
              <a:latin typeface="HanWangYenHeavy" panose="02020300000000000000" pitchFamily="18" charset="-120"/>
              <a:ea typeface="HanWangYenHeavy" panose="02020300000000000000" pitchFamily="18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3339" y="1335927"/>
            <a:ext cx="4118279" cy="77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8000" b="1" spc="600" dirty="0" smtClean="0">
                <a:ln w="285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anWang KaiBold-Gb5" panose="02000000000000000000" pitchFamily="2" charset="-120"/>
                <a:ea typeface="HanWang KaiBold-Gb5" panose="02000000000000000000" pitchFamily="2" charset="-120"/>
              </a:rPr>
              <a:t>土耳其</a:t>
            </a:r>
            <a:endParaRPr lang="en-US" sz="8000" b="1" spc="600" dirty="0">
              <a:ln w="285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HanWang KaiBold-Gb5" panose="02000000000000000000" pitchFamily="2" charset="-120"/>
              <a:ea typeface="HanWang KaiBold-Gb5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728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3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203326"/>
            <a:ext cx="8162925" cy="4940299"/>
          </a:xfrm>
          <a:solidFill>
            <a:schemeClr val="tx1">
              <a:alpha val="64000"/>
            </a:schemeClr>
          </a:solidFill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以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弗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所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		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士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每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拿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					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別迦摩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					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推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雅推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喇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					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撒狄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		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非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拉鐵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非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老底嘉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087" y="0"/>
            <a:ext cx="7772400" cy="1154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啟示錄中的教會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361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898526"/>
            <a:ext cx="8162925" cy="4940299"/>
          </a:xfrm>
          <a:solidFill>
            <a:schemeClr val="tx1">
              <a:alpha val="64000"/>
            </a:schemeClr>
          </a:solidFill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以弗所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：燈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臺從原處挪去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(2:5)</a:t>
            </a: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士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每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拿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別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迦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摩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推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雅推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喇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撒狄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非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拉鐵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非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老底嘉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：從口中吐出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去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(3:16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)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247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466725"/>
            <a:ext cx="8162925" cy="6191249"/>
          </a:xfrm>
          <a:solidFill>
            <a:schemeClr val="tx1">
              <a:alpha val="64000"/>
            </a:schemeClr>
          </a:solidFill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以弗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所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士每拿</a:t>
            </a:r>
            <a:endParaRPr lang="en-US" sz="3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</a:t>
            </a:r>
            <a:r>
              <a:rPr lang="zh-TW" alt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別迦摩：還堅守主名與主道</a:t>
            </a:r>
            <a:endParaRPr lang="en-US" altLang="zh-TW" sz="3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en-US" altLang="zh-TW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</a:t>
            </a:r>
            <a:r>
              <a:rPr lang="en-US" altLang="zh-TW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有人服從巴蘭</a:t>
            </a:r>
            <a:r>
              <a:rPr lang="en-US" altLang="zh-TW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尼哥拉</a:t>
            </a:r>
            <a:endParaRPr lang="en-US" altLang="zh-TW" sz="3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en-US" altLang="zh-TW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</a:t>
            </a:r>
            <a:r>
              <a:rPr lang="zh-TW" altLang="en-US" sz="3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推</a:t>
            </a:r>
            <a:r>
              <a:rPr lang="zh-TW" altLang="en-US" sz="3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雅推喇</a:t>
            </a:r>
            <a:r>
              <a:rPr lang="zh-TW" altLang="en-US" sz="3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：善事比起初更多</a:t>
            </a:r>
            <a:endParaRPr lang="en-US" altLang="zh-TW" sz="3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en-US" altLang="zh-TW" sz="3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	</a:t>
            </a:r>
            <a:r>
              <a:rPr lang="zh-TW" altLang="en-US" sz="3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容讓耶洗別 </a:t>
            </a:r>
            <a:r>
              <a:rPr lang="en-US" altLang="zh-TW" sz="3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- </a:t>
            </a:r>
            <a:r>
              <a:rPr lang="zh-TW" altLang="en-US" sz="3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不悔改</a:t>
            </a:r>
            <a:endParaRPr lang="en-US" altLang="zh-TW" sz="3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</a:t>
            </a:r>
            <a:r>
              <a:rPr lang="zh-TW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撒</a:t>
            </a:r>
            <a:r>
              <a:rPr lang="zh-TW" altLang="en-US" sz="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狄</a:t>
            </a:r>
            <a:r>
              <a:rPr lang="zh-TW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：沒有</a:t>
            </a:r>
            <a:r>
              <a:rPr lang="zh-TW" altLang="en-US" sz="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一樣</a:t>
            </a:r>
            <a:r>
              <a:rPr lang="zh-TW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完全</a:t>
            </a:r>
            <a:endParaRPr lang="en-US" altLang="zh-TW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en-US" altLang="zh-TW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</a:t>
            </a:r>
            <a:r>
              <a:rPr lang="en-US" altLang="zh-TW" sz="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en-US" altLang="zh-TW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</a:t>
            </a:r>
            <a:r>
              <a:rPr lang="zh-TW" altLang="en-US" sz="3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有幾名未曾污穢自己</a:t>
            </a:r>
            <a:endParaRPr lang="en-US" altLang="zh-TW" sz="3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非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拉鐵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非</a:t>
            </a:r>
            <a:endParaRPr lang="en-US" altLang="zh-TW" sz="3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老底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嘉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370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736601"/>
            <a:ext cx="8162925" cy="5597524"/>
          </a:xfrm>
          <a:solidFill>
            <a:schemeClr val="tx1">
              <a:alpha val="64000"/>
            </a:schemeClr>
          </a:solidFill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以弗所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r>
              <a:rPr lang="zh-TW" alt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士</a:t>
            </a:r>
            <a:r>
              <a:rPr lang="zh-TW" alt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每拿</a:t>
            </a:r>
            <a:r>
              <a:rPr lang="zh-TW" alt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：貧窮</a:t>
            </a:r>
            <a:r>
              <a:rPr lang="zh-TW" alt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（</a:t>
            </a:r>
            <a:r>
              <a:rPr lang="zh-TW" alt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但卻是富足）</a:t>
            </a:r>
            <a:endParaRPr lang="en-US" altLang="zh-TW" sz="3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	  </a:t>
            </a:r>
            <a:r>
              <a:rPr lang="zh-TW" alt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分</a:t>
            </a:r>
            <a:r>
              <a:rPr lang="zh-CN" alt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辨</a:t>
            </a:r>
            <a:r>
              <a:rPr lang="zh-TW" alt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自稱是猶太人</a:t>
            </a:r>
            <a:endParaRPr lang="en-US" sz="3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別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迦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摩</a:t>
            </a:r>
            <a:endParaRPr lang="en-US" altLang="zh-TW" sz="3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推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雅推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喇</a:t>
            </a:r>
            <a:endParaRPr lang="en-US" altLang="zh-TW" sz="3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撒狄</a:t>
            </a:r>
            <a:endParaRPr lang="en-US" altLang="zh-TW" sz="3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r>
              <a:rPr lang="zh-TW" alt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非</a:t>
            </a:r>
            <a:r>
              <a:rPr lang="zh-TW" alt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拉鐵非</a:t>
            </a:r>
            <a:r>
              <a:rPr lang="zh-TW" alt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：一點點力量</a:t>
            </a:r>
            <a:endParaRPr lang="en-US" altLang="zh-TW" sz="3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en-US" altLang="zh-TW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		</a:t>
            </a:r>
            <a:r>
              <a:rPr lang="zh-TW" alt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分</a:t>
            </a:r>
            <a:r>
              <a:rPr lang="zh-CN" alt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辨</a:t>
            </a:r>
            <a:r>
              <a:rPr lang="zh-TW" alt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自稱是猶太人</a:t>
            </a:r>
            <a:endParaRPr lang="en-US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老底嘉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32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203326"/>
            <a:ext cx="8162925" cy="4940299"/>
          </a:xfrm>
          <a:solidFill>
            <a:schemeClr val="tx1">
              <a:alpha val="64000"/>
            </a:schemeClr>
          </a:solidFill>
        </p:spPr>
        <p:txBody>
          <a:bodyPr>
            <a:noAutofit/>
          </a:bodyPr>
          <a:lstStyle/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以</a:t>
            </a: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弗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所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		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士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每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拿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					</a:t>
            </a:r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別迦摩</a:t>
            </a:r>
            <a:endParaRPr lang="en-US" altLang="zh-TW" sz="40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					</a:t>
            </a:r>
            <a:r>
              <a:rPr lang="zh-TW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推</a:t>
            </a:r>
            <a:r>
              <a:rPr lang="zh-TW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雅推</a:t>
            </a:r>
            <a:r>
              <a:rPr lang="zh-TW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喇</a:t>
            </a:r>
            <a:endParaRPr lang="en-US" altLang="zh-TW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					</a:t>
            </a:r>
            <a:r>
              <a:rPr lang="zh-TW" alt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撒狄</a:t>
            </a:r>
            <a:endParaRPr lang="en-US" altLang="zh-TW" sz="4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		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非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拉鐵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非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老底嘉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087" y="0"/>
            <a:ext cx="7772400" cy="1154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啟示錄中的教會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683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390525"/>
            <a:ext cx="8753475" cy="6191249"/>
          </a:xfrm>
          <a:solidFill>
            <a:schemeClr val="tx1">
              <a:alpha val="64000"/>
            </a:schemeClr>
          </a:solidFill>
        </p:spPr>
        <p:txBody>
          <a:bodyPr>
            <a:noAutofit/>
          </a:bodyPr>
          <a:lstStyle/>
          <a:p>
            <a:pPr marL="0" indent="0" algn="ctr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基督福音的八福</a:t>
            </a:r>
            <a:endParaRPr lang="en-US" sz="3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虛心（心靈</a:t>
            </a:r>
            <a:r>
              <a:rPr lang="zh-CN" altLang="en-US" sz="3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貧窮）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的人</a:t>
            </a: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—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天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國是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他們</a:t>
            </a:r>
            <a:r>
              <a:rPr lang="zh-TW" alt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</a:p>
          <a:p>
            <a:pPr marL="0" indent="0">
              <a:buNone/>
            </a:pPr>
            <a:r>
              <a:rPr lang="zh-TW" altLang="en-US" sz="380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哀慟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的</a:t>
            </a: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—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必得安慰</a:t>
            </a:r>
            <a:r>
              <a:rPr lang="zh-TW" altLang="en-US" sz="3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</a:p>
          <a:p>
            <a:pPr marL="0" indent="0">
              <a:buNone/>
            </a:pPr>
            <a:r>
              <a:rPr lang="zh-TW" altLang="en-US" sz="3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溫柔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的</a:t>
            </a: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—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必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承受地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土</a:t>
            </a:r>
            <a:endParaRPr lang="zh-TW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80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飢渴</a:t>
            </a:r>
            <a:r>
              <a:rPr lang="zh-TW" altLang="en-US" sz="3800" b="1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慕義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的有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福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了</a:t>
            </a: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—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必得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飽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足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</a:p>
          <a:p>
            <a:pPr marL="0" indent="0">
              <a:buNone/>
            </a:pPr>
            <a:r>
              <a:rPr lang="zh-TW" altLang="en-US" sz="3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憐</a:t>
            </a:r>
            <a:r>
              <a:rPr lang="zh-TW" altLang="en-US" sz="3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恤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人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的有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福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了</a:t>
            </a: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—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必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蒙憐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恤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</a:p>
          <a:p>
            <a:pPr marL="0" indent="0">
              <a:buNone/>
            </a:pPr>
            <a:r>
              <a:rPr lang="zh-TW" altLang="en-US" sz="380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清心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的有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福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了</a:t>
            </a: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—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必得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見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神</a:t>
            </a:r>
            <a:r>
              <a:rPr lang="zh-TW" altLang="en-US" sz="3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</a:p>
          <a:p>
            <a:pPr marL="0" indent="0">
              <a:buNone/>
            </a:pPr>
            <a:r>
              <a:rPr lang="zh-TW" altLang="en-US" sz="3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使</a:t>
            </a:r>
            <a:r>
              <a:rPr lang="zh-TW" altLang="en-US" sz="3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人和睦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的有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福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了</a:t>
            </a: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—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必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稱為神的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兒子</a:t>
            </a:r>
            <a:endParaRPr lang="zh-TW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80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為</a:t>
            </a:r>
            <a:r>
              <a:rPr lang="zh-TW" altLang="en-US" sz="3800" b="1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義受逼迫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的有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福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了</a:t>
            </a:r>
            <a:r>
              <a:rPr lang="en-US" altLang="zh-TW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—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天</a:t>
            </a:r>
            <a:r>
              <a:rPr lang="zh-TW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國是他們</a:t>
            </a:r>
            <a:r>
              <a:rPr lang="zh-TW" alt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的</a:t>
            </a:r>
            <a:endParaRPr lang="zh-TW" alt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endParaRPr lang="en-US" altLang="zh-TW" sz="3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en-US" altLang="zh-TW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530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390525"/>
            <a:ext cx="8753475" cy="6191249"/>
          </a:xfrm>
          <a:solidFill>
            <a:schemeClr val="tx1">
              <a:alpha val="64000"/>
            </a:schemeClr>
          </a:solidFill>
        </p:spPr>
        <p:txBody>
          <a:bodyPr>
            <a:noAutofit/>
          </a:bodyPr>
          <a:lstStyle/>
          <a:p>
            <a:pPr marL="0" indent="0" algn="ctr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基督福音的智慧</a:t>
            </a:r>
            <a:endParaRPr lang="en-US" sz="3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世人憑自己的智慧，既不認識神</a:t>
            </a: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，</a:t>
            </a:r>
            <a:r>
              <a:rPr lang="en-US" altLang="zh-TW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神</a:t>
            </a: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就樂意用人所當作愚拙的道理</a:t>
            </a: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，</a:t>
            </a:r>
            <a:r>
              <a:rPr lang="en-US" altLang="zh-TW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拯救</a:t>
            </a: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那些信的人</a:t>
            </a: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；</a:t>
            </a:r>
            <a:r>
              <a:rPr lang="en-US" altLang="zh-TW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這</a:t>
            </a: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就是神的智慧了</a:t>
            </a: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r>
              <a:rPr lang="en-US" altLang="zh-TW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en-US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林前</a:t>
            </a:r>
            <a:r>
              <a:rPr lang="en-US" altLang="zh-CN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</a:t>
            </a:r>
            <a:r>
              <a:rPr lang="en-US" altLang="zh-CN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:</a:t>
            </a:r>
            <a:r>
              <a:rPr lang="en-US" altLang="zh-CN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21</a:t>
            </a:r>
            <a:r>
              <a:rPr lang="en-US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)</a:t>
            </a: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神也揀選了世上卑賤的，被人厭惡的，以及那無有的，為要廢掉那有的</a:t>
            </a:r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r>
              <a:rPr lang="en-US" altLang="zh-TW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使</a:t>
            </a: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一切有血氣的，在神</a:t>
            </a:r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面前</a:t>
            </a:r>
            <a:r>
              <a:rPr lang="en-US" altLang="zh-TW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一個</a:t>
            </a: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也不能自誇。 </a:t>
            </a:r>
            <a:r>
              <a:rPr lang="en-US" altLang="zh-TW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林前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1:28-29</a:t>
            </a:r>
            <a:r>
              <a:rPr lang="en-US" altLang="zh-TW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) </a:t>
            </a:r>
            <a:endParaRPr lang="en-US" altLang="zh-TW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en-US" altLang="zh-TW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66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390525"/>
            <a:ext cx="8753475" cy="6191249"/>
          </a:xfrm>
          <a:solidFill>
            <a:schemeClr val="tx1">
              <a:alpha val="64000"/>
            </a:schemeClr>
          </a:solidFill>
        </p:spPr>
        <p:txBody>
          <a:bodyPr>
            <a:noAutofit/>
          </a:bodyPr>
          <a:lstStyle/>
          <a:p>
            <a:pPr marL="0" indent="0" algn="ctr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基督福音的智慧</a:t>
            </a:r>
            <a:endParaRPr lang="en-US" sz="3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世人憑自己的智慧，既不認識神</a:t>
            </a: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，</a:t>
            </a:r>
            <a:r>
              <a:rPr lang="en-US" altLang="zh-TW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神</a:t>
            </a: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就樂意用人所當作愚拙的道理</a:t>
            </a: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，</a:t>
            </a:r>
            <a:r>
              <a:rPr lang="en-US" altLang="zh-TW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拯救</a:t>
            </a: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那些信的人</a:t>
            </a: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；</a:t>
            </a:r>
            <a:r>
              <a:rPr lang="en-US" altLang="zh-TW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這</a:t>
            </a:r>
            <a:r>
              <a:rPr lang="zh-TW" alt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就是神的智慧了</a:t>
            </a:r>
            <a:r>
              <a:rPr lang="zh-TW" alt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r>
              <a:rPr lang="en-US" altLang="zh-TW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en-US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林前</a:t>
            </a:r>
            <a:r>
              <a:rPr lang="en-US" altLang="zh-CN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</a:t>
            </a:r>
            <a:r>
              <a:rPr lang="en-US" altLang="zh-CN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:</a:t>
            </a:r>
            <a:r>
              <a:rPr lang="en-US" altLang="zh-CN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21</a:t>
            </a:r>
            <a:r>
              <a:rPr lang="en-US" altLang="zh-TW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)</a:t>
            </a: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神也揀選了世上卑賤的，被人厭惡的，以及那無有的，為要廢掉那有的</a:t>
            </a:r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r>
              <a:rPr lang="en-US" altLang="zh-TW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使</a:t>
            </a: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一切有血氣的，在神</a:t>
            </a:r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面前</a:t>
            </a:r>
            <a:r>
              <a:rPr lang="en-US" altLang="zh-TW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/>
            </a:r>
            <a:br>
              <a:rPr lang="en-US" altLang="zh-TW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</a:br>
            <a:r>
              <a:rPr lang="zh-TW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一個</a:t>
            </a: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也不能自誇。 </a:t>
            </a:r>
            <a:r>
              <a:rPr lang="en-US" altLang="zh-TW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林前</a:t>
            </a:r>
            <a:r>
              <a:rPr lang="en-US" altLang="zh-C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1:28-29</a:t>
            </a:r>
            <a:r>
              <a:rPr lang="en-US" altLang="zh-TW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) </a:t>
            </a:r>
            <a:endParaRPr lang="en-US" altLang="zh-TW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 defTabSz="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en-US" altLang="zh-TW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						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711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178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DFKai-SB</vt:lpstr>
      <vt:lpstr>HanWang KaiBold-Gb5</vt:lpstr>
      <vt:lpstr>HanWangYenHeavy</vt:lpstr>
      <vt:lpstr>Arial</vt:lpstr>
      <vt:lpstr>Calibri</vt:lpstr>
      <vt:lpstr>Calibri Light</vt:lpstr>
      <vt:lpstr>Garamond</vt:lpstr>
      <vt:lpstr>Office Theme</vt:lpstr>
      <vt:lpstr>一點點力量的教會  啟3:7–13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一點點力量的教會  啟3:7–13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Wong</dc:creator>
  <cp:lastModifiedBy>Mandarin</cp:lastModifiedBy>
  <cp:revision>20</cp:revision>
  <dcterms:created xsi:type="dcterms:W3CDTF">2018-01-21T11:08:29Z</dcterms:created>
  <dcterms:modified xsi:type="dcterms:W3CDTF">2018-03-18T13:13:29Z</dcterms:modified>
</cp:coreProperties>
</file>