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8" r:id="rId3"/>
    <p:sldId id="299" r:id="rId4"/>
    <p:sldId id="297" r:id="rId5"/>
    <p:sldId id="28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9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60F7-BEAA-4BEA-99F7-F14128D1A286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誰能站立得住？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0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4445"/>
          <a:stretch/>
        </p:blipFill>
        <p:spPr>
          <a:xfrm>
            <a:off x="-15240" y="838200"/>
            <a:ext cx="9159240" cy="5000267"/>
          </a:xfrm>
        </p:spPr>
      </p:pic>
    </p:spTree>
    <p:extLst>
      <p:ext uri="{BB962C8B-B14F-4D97-AF65-F5344CB8AC3E}">
        <p14:creationId xmlns:p14="http://schemas.microsoft.com/office/powerpoint/2010/main" val="19291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" y="457200"/>
            <a:ext cx="9123696" cy="6063457"/>
          </a:xfrm>
        </p:spPr>
      </p:pic>
    </p:spTree>
    <p:extLst>
      <p:ext uri="{BB962C8B-B14F-4D97-AF65-F5344CB8AC3E}">
        <p14:creationId xmlns:p14="http://schemas.microsoft.com/office/powerpoint/2010/main" val="25867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752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7:1-8 – 144000</a:t>
            </a: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7-13</a:t>
            </a:r>
            <a:r>
              <a:rPr lang="zh-TW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章：</a:t>
            </a:r>
            <a:r>
              <a:rPr lang="en-US" altLang="zh-TW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HK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七號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	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大龍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古蛇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魔鬼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撒但</a:t>
            </a:r>
            <a:endParaRPr lang="en-US" altLang="zh-TW" sz="4000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HK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	</a:t>
            </a:r>
            <a:r>
              <a:rPr lang="zh-HK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迷惑</a:t>
            </a:r>
            <a:r>
              <a:rPr lang="en-US" altLang="zh-HK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爭戰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得勝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14:1-5 – 144000</a:t>
            </a: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14-20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章：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七碗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	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龍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古蛇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魔鬼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撒</a:t>
            </a:r>
            <a:r>
              <a:rPr lang="zh-TW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但</a:t>
            </a:r>
            <a:endParaRPr lang="en-US" altLang="zh-TW" sz="4000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HK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	</a:t>
            </a:r>
            <a:r>
              <a:rPr lang="zh-HK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迷惑</a:t>
            </a:r>
            <a:r>
              <a:rPr lang="en-US" altLang="zh-HK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爭戰</a:t>
            </a:r>
            <a:r>
              <a:rPr lang="en-US" altLang="zh-TW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得勝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21:9-17 – 12x12, 144, 12000</a:t>
            </a:r>
            <a:endParaRPr lang="zh-TW" altLang="en-US" sz="40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52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490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427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DFKai-SB</vt:lpstr>
      <vt:lpstr>新細明體</vt:lpstr>
      <vt:lpstr>Arial</vt:lpstr>
      <vt:lpstr>Calibri</vt:lpstr>
      <vt:lpstr>Garamond</vt:lpstr>
      <vt:lpstr>Office Theme</vt:lpstr>
      <vt:lpstr>誰能站立得住？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28</cp:revision>
  <dcterms:created xsi:type="dcterms:W3CDTF">2015-06-28T02:38:29Z</dcterms:created>
  <dcterms:modified xsi:type="dcterms:W3CDTF">2018-04-29T13:11:05Z</dcterms:modified>
</cp:coreProperties>
</file>