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86" r:id="rId4"/>
    <p:sldId id="259" r:id="rId5"/>
    <p:sldId id="267" r:id="rId6"/>
    <p:sldId id="272" r:id="rId7"/>
    <p:sldId id="273" r:id="rId8"/>
    <p:sldId id="274" r:id="rId9"/>
    <p:sldId id="275" r:id="rId10"/>
    <p:sldId id="276" r:id="rId11"/>
    <p:sldId id="277" r:id="rId12"/>
    <p:sldId id="268" r:id="rId13"/>
    <p:sldId id="278" r:id="rId14"/>
    <p:sldId id="281" r:id="rId15"/>
    <p:sldId id="269" r:id="rId16"/>
    <p:sldId id="279" r:id="rId17"/>
    <p:sldId id="280" r:id="rId18"/>
    <p:sldId id="284" r:id="rId19"/>
    <p:sldId id="285" r:id="rId20"/>
    <p:sldId id="282" r:id="rId21"/>
    <p:sldId id="270" r:id="rId22"/>
    <p:sldId id="283" r:id="rId23"/>
    <p:sldId id="271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1584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7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89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902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8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0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12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70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05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479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460F7-BEAA-4BEA-99F7-F14128D1A286}" type="datetimeFigureOut">
              <a:rPr lang="en-US" smtClean="0"/>
              <a:t>4/15/2018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1C2A-A586-4944-97B1-805EFD478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822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僅存的年間</a:t>
            </a:r>
            <a:endParaRPr 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81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灰馬</a:t>
            </a:r>
            <a:endParaRPr lang="en-US" altLang="zh-TW" sz="6000" b="1" dirty="0" smtClean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2171700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7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揭開第四印的時候，我聽見第四個活物說：「你來！」 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8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我就觀看，</a:t>
            </a:r>
            <a:r>
              <a:rPr lang="zh-TW" altLang="en-US" sz="36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見有一匹灰色馬；騎在馬上的，名字叫作死，陰府也隨著他；有權柄賜給他們，可以用刀劍、饑荒、瘟疫（或作：死亡）、野獸，殺害地上四分之一的人。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endParaRPr lang="zh-TW" altLang="en-US" sz="36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r="78761" b="15924"/>
          <a:stretch/>
        </p:blipFill>
        <p:spPr>
          <a:xfrm>
            <a:off x="228600" y="1371600"/>
            <a:ext cx="1828800" cy="3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54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1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8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857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祭壇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9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9 </a:t>
            </a:r>
            <a:r>
              <a:rPr lang="zh-TW" altLang="en-US" sz="39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揭開</a:t>
            </a:r>
            <a:r>
              <a:rPr lang="zh-TW" altLang="en-US" sz="39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第五印的時候，我看見在</a:t>
            </a:r>
            <a:r>
              <a:rPr lang="zh-TW" altLang="en-US" sz="39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祭壇底下，有為神的道、並為作見證被殺之人的靈魂</a:t>
            </a:r>
            <a:r>
              <a:rPr lang="zh-TW" altLang="en-US" sz="39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39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10 </a:t>
            </a:r>
            <a:r>
              <a:rPr lang="zh-TW" altLang="en-US" sz="39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大聲喊著說：「聖潔真實的主啊，你不審判住在地上的人，給我們伸流血的冤，要等到幾時呢？</a:t>
            </a:r>
            <a:r>
              <a:rPr lang="zh-TW" altLang="en-US" sz="39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」</a:t>
            </a:r>
            <a:r>
              <a:rPr lang="en-US" altLang="zh-TW" sz="39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11 </a:t>
            </a:r>
            <a:r>
              <a:rPr lang="zh-TW" altLang="en-US" sz="39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於是有白衣賜給他們各人；又有話對他們說，還要安息片時，等著一同作僕人的和他們的弟兄也像他們被殺，滿足了數目。</a:t>
            </a:r>
            <a:r>
              <a:rPr lang="zh-TW" altLang="en-US" sz="42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48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endParaRPr lang="zh-TW" altLang="en-US" sz="48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283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286000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357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00401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</a:t>
            </a:r>
            <a:r>
              <a:rPr lang="zh-TW" altLang="en-US" sz="6000" b="1" dirty="0">
                <a:solidFill>
                  <a:srgbClr val="FF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紅塵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989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天地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lnSpc>
                <a:spcPts val="46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12 </a:t>
            </a: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揭開第六印的時候，我又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看見地大震動，日頭變黑像毛布，滿月變紅像血，</a:t>
            </a:r>
            <a:r>
              <a:rPr lang="en-US" altLang="zh-TW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13 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天上的星辰墜落於地，如同無花果樹被大風搖動，落下未熟的果子一樣。</a:t>
            </a:r>
            <a:r>
              <a:rPr lang="en-US" altLang="zh-TW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14 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天就挪移，好像書卷被捲起來；山嶺海島都被挪移離開本位。</a:t>
            </a:r>
            <a:r>
              <a:rPr lang="zh-TW" altLang="en-US" sz="48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endParaRPr lang="zh-TW" altLang="en-US" sz="48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21804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地上的人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lnSpc>
                <a:spcPts val="46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15</a:t>
            </a:r>
            <a:r>
              <a:rPr lang="en-US" altLang="zh-TW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40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</a:t>
            </a:r>
            <a:r>
              <a:rPr lang="zh-TW" altLang="en-US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君王、臣宰、將軍、富戶、壯士，和一切為奴的、自主的，都藏在山洞和巖石穴裡</a:t>
            </a: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，</a:t>
            </a: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16 </a:t>
            </a:r>
            <a:r>
              <a:rPr lang="zh-TW" altLang="en-US" sz="40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向山和巖石說：</a:t>
            </a:r>
            <a:r>
              <a:rPr lang="zh-TW" altLang="en-US" sz="40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「倒在我們身上吧！把我們藏起來，躲避坐寶座者的面目和羔羊的忿怒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；</a:t>
            </a:r>
            <a:r>
              <a:rPr lang="en-US" altLang="zh-TW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17 </a:t>
            </a:r>
            <a:r>
              <a:rPr lang="zh-TW" altLang="en-US" sz="40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因為他們忿怒的大日到了，誰能站得住呢？」 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endParaRPr lang="zh-TW" altLang="en-US" sz="40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16570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藏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在山洞和巖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石穴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賽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2:18  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偶像必全然廢棄。 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19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耶和華興起，使地大震動的時候，人就進入石洞，進入土穴，躲避耶和華的驚嚇和他威嚴的榮光。 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20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到那日，人必將為拜而造的金偶像、銀偶像拋給田鼠和蝙蝠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21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到耶和華興起，使地大震動的時候，人好進入磐石洞中和巖石穴裡，躲避耶和華的驚嚇和他威嚴的榮光。</a:t>
            </a:r>
          </a:p>
        </p:txBody>
      </p:sp>
    </p:spTree>
    <p:extLst>
      <p:ext uri="{BB962C8B-B14F-4D97-AF65-F5344CB8AC3E}">
        <p14:creationId xmlns:p14="http://schemas.microsoft.com/office/powerpoint/2010/main" val="2001038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Autofit/>
          </a:bodyPr>
          <a:lstStyle/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8:13…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你們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住在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地上的民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、禍哉、禍哉、禍哉。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11:10 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住在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地上的人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、就為他們歡喜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快樂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endParaRPr lang="zh-TW" altLang="en-US" sz="36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13:8 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凡住在地上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都要拜他。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13:12  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地和住在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地上的人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、拜那死傷醫好的頭一個獸。</a:t>
            </a: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13:14  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…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就迷惑住在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</a:t>
            </a:r>
            <a:r>
              <a:rPr lang="zh-TW" altLang="en-US" sz="3600" dirty="0" smtClean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人</a:t>
            </a:r>
            <a:endParaRPr lang="zh-TW" altLang="en-US" sz="3600" dirty="0">
              <a:solidFill>
                <a:srgbClr val="FFFF00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  <a:p>
            <a:pPr marL="0" indent="0">
              <a:lnSpc>
                <a:spcPts val="4000"/>
              </a:lnSpc>
              <a:spcBef>
                <a:spcPts val="12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17:2  …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住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在</a:t>
            </a:r>
            <a:r>
              <a:rPr lang="zh-TW" altLang="en-US" sz="3600" dirty="0">
                <a:solidFill>
                  <a:srgbClr val="FFFF00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地上的人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喝醉了他淫亂的酒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。</a:t>
            </a:r>
            <a:endParaRPr lang="zh-TW" altLang="en-US" sz="3600" dirty="0">
              <a:solidFill>
                <a:schemeClr val="bg1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4441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t="-1267" r="6030" b="1499"/>
          <a:stretch/>
        </p:blipFill>
        <p:spPr>
          <a:xfrm>
            <a:off x="0" y="-132736"/>
            <a:ext cx="9144000" cy="8519277"/>
          </a:xfrm>
        </p:spPr>
      </p:pic>
    </p:spTree>
    <p:extLst>
      <p:ext uri="{BB962C8B-B14F-4D97-AF65-F5344CB8AC3E}">
        <p14:creationId xmlns:p14="http://schemas.microsoft.com/office/powerpoint/2010/main" val="230372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200401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</a:t>
            </a:r>
            <a:r>
              <a:rPr lang="zh-TW" altLang="en-US" sz="6000" b="1" dirty="0">
                <a:solidFill>
                  <a:srgbClr val="FF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紅塵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541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114800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5968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神的面目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lnSpc>
                <a:spcPts val="4600"/>
              </a:lnSpc>
              <a:spcBef>
                <a:spcPts val="1800"/>
              </a:spcBef>
              <a:buNone/>
            </a:pPr>
            <a:r>
              <a:rPr lang="en-US" altLang="zh-TW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16 </a:t>
            </a:r>
            <a:r>
              <a:rPr lang="zh-TW" altLang="en-US" sz="40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向山和巖石說：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「倒在我們身上吧！把我們藏起來，躲避坐寶座者的面目和羔羊的忿怒；</a:t>
            </a:r>
            <a:r>
              <a:rPr lang="en-US" altLang="zh-TW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17 </a:t>
            </a:r>
            <a:r>
              <a:rPr lang="zh-TW" altLang="en-US" sz="40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因為他們忿怒的大日到了，誰能站得住呢？」  </a:t>
            </a:r>
            <a:endParaRPr lang="zh-TW" altLang="en-US" sz="40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39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9539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5" t="-1267" r="6030" b="1499"/>
          <a:stretch/>
        </p:blipFill>
        <p:spPr>
          <a:xfrm>
            <a:off x="0" y="-132736"/>
            <a:ext cx="9144000" cy="8519277"/>
          </a:xfrm>
        </p:spPr>
      </p:pic>
    </p:spTree>
    <p:extLst>
      <p:ext uri="{BB962C8B-B14F-4D97-AF65-F5344CB8AC3E}">
        <p14:creationId xmlns:p14="http://schemas.microsoft.com/office/powerpoint/2010/main" val="5716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CN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氣概？</a:t>
            </a:r>
            <a:endParaRPr lang="en-US" altLang="zh-CN" sz="8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CN" alt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還是乞丐？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4272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68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1"/>
            <a:ext cx="8305800" cy="990599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153400" cy="40386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在這亂世之中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要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為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正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(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真</a:t>
            </a:r>
            <a:r>
              <a:rPr lang="en-US" altLang="zh-TW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)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義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而活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不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留戀紅塵</a:t>
            </a: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，</a:t>
            </a:r>
            <a:endParaRPr lang="en-US" altLang="zh-TW" sz="6000" b="1" dirty="0" smtClean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6000" b="1" dirty="0" smtClean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好</a:t>
            </a:r>
            <a:r>
              <a:rPr lang="zh-TW" altLang="en-US" sz="6000" b="1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將來有臉見天家父神</a:t>
            </a:r>
            <a:endParaRPr lang="en-US" sz="6000" b="1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497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四匹</a:t>
            </a: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馬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987"/>
          <a:stretch/>
        </p:blipFill>
        <p:spPr>
          <a:xfrm>
            <a:off x="228600" y="1371600"/>
            <a:ext cx="8610600" cy="35680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白馬</a:t>
            </a:r>
            <a:endParaRPr lang="en-US" altLang="zh-TW" sz="6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2171700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1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看見羔羊揭開七印中第一印的時候，就聽見四活物中的一個活物，聲音如雷，說：「你來！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」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2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就觀看，</a:t>
            </a:r>
            <a:r>
              <a:rPr lang="zh-TW" altLang="en-US" sz="36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見有一匹白馬；騎在馬上的，拿著弓，並有冠冕賜給他。他便出來，勝了又要</a:t>
            </a:r>
            <a:r>
              <a:rPr lang="zh-TW" altLang="en-US" sz="3600" dirty="0" smtClean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勝</a:t>
            </a:r>
            <a:endParaRPr lang="zh-TW" altLang="en-US" sz="36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47" t="3375" r="16814" b="17612"/>
          <a:stretch/>
        </p:blipFill>
        <p:spPr>
          <a:xfrm>
            <a:off x="228600" y="1371600"/>
            <a:ext cx="1828800" cy="3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88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FF93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超研澤中隸" panose="02010609010101010101" pitchFamily="49" charset="-120"/>
              </a:rPr>
              <a:t>紅馬</a:t>
            </a:r>
            <a:endParaRPr lang="en-US" altLang="zh-TW" sz="6000" b="1" dirty="0" smtClean="0">
              <a:solidFill>
                <a:srgbClr val="FF93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超研澤中隸" panose="02010609010101010101" pitchFamily="49" charset="-120"/>
            </a:endParaRPr>
          </a:p>
          <a:p>
            <a:pPr marL="2171700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3 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揭開第二印的時候，我聽見第二個活物說：「你來。」 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4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 </a:t>
            </a:r>
            <a:r>
              <a:rPr lang="zh-TW" altLang="en-US" sz="36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就另有一匹馬出來，是紅的，有權柄給了那騎馬的，可以從地上奪去太平，使人彼此相殺；又有一把大刀賜給他。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93" t="3375" r="37168" b="17611"/>
          <a:stretch/>
        </p:blipFill>
        <p:spPr>
          <a:xfrm>
            <a:off x="228600" y="1371600"/>
            <a:ext cx="1828800" cy="3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56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"/>
            <a:ext cx="8991600" cy="5410201"/>
          </a:xfrm>
          <a:solidFill>
            <a:schemeClr val="tx1">
              <a:alpha val="62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超研澤中隸" panose="02010609010101010101" pitchFamily="49" charset="-120"/>
              </a:rPr>
              <a:t>黑馬</a:t>
            </a:r>
            <a:endParaRPr lang="en-US" altLang="zh-TW" sz="60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超研澤中隸" panose="02010609010101010101" pitchFamily="49" charset="-120"/>
            </a:endParaRPr>
          </a:p>
          <a:p>
            <a:pPr marL="2171700" lvl="5" indent="0">
              <a:lnSpc>
                <a:spcPts val="4200"/>
              </a:lnSpc>
              <a:spcBef>
                <a:spcPts val="1800"/>
              </a:spcBef>
              <a:buNone/>
            </a:pP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5 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揭開第三印的時候，我聽見第三個活物說：「你來！」我就觀看，</a:t>
            </a:r>
            <a:r>
              <a:rPr lang="zh-TW" altLang="en-US" sz="3600" dirty="0">
                <a:solidFill>
                  <a:srgbClr val="FFFF99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見有一匹黑馬；騎在馬上的，手裡拿著天平。 </a:t>
            </a:r>
            <a:r>
              <a:rPr lang="en-US" altLang="zh-TW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6</a:t>
            </a:r>
            <a:r>
              <a:rPr lang="en-US" altLang="zh-TW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 </a:t>
            </a:r>
            <a:r>
              <a:rPr lang="zh-TW" altLang="en-US" sz="3600" dirty="0" smtClean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我</a:t>
            </a:r>
            <a:r>
              <a:rPr lang="zh-TW" altLang="en-US" sz="3600" dirty="0">
                <a:solidFill>
                  <a:schemeClr val="bg1"/>
                </a:solidFill>
                <a:latin typeface="Garamond" panose="02020404030301010803" pitchFamily="18" charset="0"/>
                <a:ea typeface="DFKai-SB" panose="03000509000000000000" pitchFamily="65" charset="-120"/>
              </a:rPr>
              <a:t>聽見在四活物中似乎有聲音說：「一錢銀子買一升麥子，一錢銀子買三升大麥；油和酒不可糟蹋。」 </a:t>
            </a:r>
            <a:endParaRPr lang="zh-TW" altLang="en-US" sz="3600" dirty="0">
              <a:solidFill>
                <a:srgbClr val="FFFF99"/>
              </a:solidFill>
              <a:latin typeface="Garamond" panose="02020404030301010803" pitchFamily="18" charset="0"/>
              <a:ea typeface="DFKai-SB" panose="03000509000000000000" pitchFamily="65" charset="-12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69" t="3375" r="59292" b="17611"/>
          <a:stretch/>
        </p:blipFill>
        <p:spPr>
          <a:xfrm>
            <a:off x="228600" y="1371600"/>
            <a:ext cx="1828800" cy="356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281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622</Words>
  <Application>Microsoft Office PowerPoint</Application>
  <PresentationFormat>On-screen Show (4:3)</PresentationFormat>
  <Paragraphs>64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DFKai-SB</vt:lpstr>
      <vt:lpstr>新細明體</vt:lpstr>
      <vt:lpstr>超研澤中隸</vt:lpstr>
      <vt:lpstr>Arial</vt:lpstr>
      <vt:lpstr>Calibri</vt:lpstr>
      <vt:lpstr>Garamond</vt:lpstr>
      <vt:lpstr>Office Theme</vt:lpstr>
      <vt:lpstr>僅存的年間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Wong</dc:creator>
  <cp:lastModifiedBy>Dennis Wong</cp:lastModifiedBy>
  <cp:revision>16</cp:revision>
  <dcterms:created xsi:type="dcterms:W3CDTF">2015-06-28T02:38:29Z</dcterms:created>
  <dcterms:modified xsi:type="dcterms:W3CDTF">2018-04-15T13:13:36Z</dcterms:modified>
</cp:coreProperties>
</file>