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7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7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9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0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0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1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4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7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0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7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60F7-BEAA-4BEA-99F7-F14128D1A286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2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誰能站立得住？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0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2752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marL="60325" lvl="5" indent="0">
              <a:spcBef>
                <a:spcPts val="0"/>
              </a:spcBef>
              <a:buNone/>
            </a:pPr>
            <a:r>
              <a:rPr lang="zh-TW" altLang="en-US" sz="4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14:1-5 – 144000</a:t>
            </a:r>
            <a:endParaRPr lang="en-US" altLang="zh-TW" sz="4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lvl="4" indent="-396875" defTabSz="27432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第</a:t>
            </a:r>
            <a:r>
              <a:rPr lang="en-US" altLang="zh-TW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15-16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章：七碗的災禍</a:t>
            </a:r>
          </a:p>
          <a:p>
            <a:pPr marL="0" lvl="4" indent="-396875" defTabSz="27432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第</a:t>
            </a:r>
            <a:r>
              <a:rPr lang="en-US" altLang="zh-TW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17-20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章：</a:t>
            </a:r>
          </a:p>
          <a:p>
            <a:pPr marL="0" lvl="4" indent="-396875" defTabSz="274320">
              <a:spcBef>
                <a:spcPts val="0"/>
              </a:spcBef>
              <a:buNone/>
            </a:pPr>
            <a:r>
              <a:rPr lang="en-US" altLang="zh-TW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	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「眾水上的大淫婦」</a:t>
            </a:r>
          </a:p>
          <a:p>
            <a:pPr marL="0" lvl="4" indent="-396875" defTabSz="274320">
              <a:spcBef>
                <a:spcPts val="0"/>
              </a:spcBef>
              <a:buNone/>
            </a:pPr>
            <a:r>
              <a:rPr lang="en-US" altLang="zh-TW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	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「有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七頭十角，遍體有褻瀆的名號。」</a:t>
            </a:r>
          </a:p>
          <a:p>
            <a:pPr marL="0" lvl="4" indent="-396875" defTabSz="274320">
              <a:spcBef>
                <a:spcPts val="0"/>
              </a:spcBef>
              <a:buNone/>
            </a:pPr>
            <a:r>
              <a:rPr lang="en-US" altLang="zh-TW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	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「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他不得再迷惑列國」</a:t>
            </a:r>
          </a:p>
          <a:p>
            <a:pPr marL="0" lvl="4" indent="-396875" defTabSz="274320">
              <a:spcBef>
                <a:spcPts val="0"/>
              </a:spcBef>
              <a:buNone/>
            </a:pPr>
            <a:r>
              <a:rPr lang="en-US" altLang="zh-TW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	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「他們與羔羊爭戰</a:t>
            </a:r>
            <a:r>
              <a:rPr lang="en-US" altLang="zh-TW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同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著羔羊的，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就是蒙</a:t>
            </a:r>
            <a:r>
              <a:rPr lang="en-US" altLang="zh-TW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	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召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、被選、有忠心的，也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必得勝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。」</a:t>
            </a:r>
          </a:p>
          <a:p>
            <a:pPr marL="0" lvl="4" indent="-396875" defTabSz="274320">
              <a:spcBef>
                <a:spcPts val="0"/>
              </a:spcBef>
              <a:buNone/>
            </a:pPr>
            <a:r>
              <a:rPr lang="en-US" altLang="zh-TW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	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「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他捉住那龍，就是古蛇，又叫魔鬼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，也</a:t>
            </a:r>
            <a:r>
              <a:rPr lang="en-US" altLang="zh-TW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	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叫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撒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但」</a:t>
            </a:r>
            <a:endParaRPr lang="zh-TW" altLang="en-US" sz="3600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>
              <a:spcBef>
                <a:spcPts val="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21:9-17 – 12x12, 144, 12000</a:t>
            </a:r>
            <a:endParaRPr lang="en-US" altLang="zh-TW" sz="4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58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2752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7:1-8 – 144000</a:t>
            </a:r>
          </a:p>
          <a:p>
            <a:pPr marL="517525" lvl="6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HK" altLang="en-US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七號</a:t>
            </a:r>
            <a:endParaRPr lang="en-US" altLang="zh-TW" sz="4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517525" lvl="6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大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龍</a:t>
            </a: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古蛇</a:t>
            </a: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魔鬼</a:t>
            </a: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撒但</a:t>
            </a:r>
            <a:endParaRPr lang="en-US" altLang="zh-TW" sz="4000" dirty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517525" lvl="6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HK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迷惑</a:t>
            </a:r>
            <a:r>
              <a:rPr lang="en-US" altLang="zh-HK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爭戰</a:t>
            </a: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得勝</a:t>
            </a:r>
            <a:endParaRPr lang="en-US" altLang="zh-TW" sz="4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14:1-5 – 144000</a:t>
            </a:r>
          </a:p>
          <a:p>
            <a:pPr marL="517525" lvl="6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七碗</a:t>
            </a:r>
            <a:endParaRPr lang="en-US" altLang="zh-TW" sz="4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517525" lvl="6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龍</a:t>
            </a: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古蛇</a:t>
            </a: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魔鬼</a:t>
            </a:r>
            <a:r>
              <a:rPr lang="en-US" altLang="zh-TW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撒</a:t>
            </a:r>
            <a:r>
              <a:rPr lang="zh-TW" altLang="en-US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但</a:t>
            </a:r>
            <a:endParaRPr lang="en-US" altLang="zh-TW" sz="4000" dirty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517525" lvl="6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HK" altLang="en-US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迷惑</a:t>
            </a:r>
            <a:r>
              <a:rPr lang="en-US" altLang="zh-HK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爭戰</a:t>
            </a:r>
            <a:r>
              <a:rPr lang="en-US" altLang="zh-TW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/</a:t>
            </a:r>
            <a:r>
              <a:rPr lang="zh-TW" altLang="en-US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得勝</a:t>
            </a:r>
            <a:endParaRPr lang="en-US" altLang="zh-TW" sz="4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21:9-17 – 12x12, 144, 12000</a:t>
            </a:r>
            <a:endParaRPr lang="zh-TW" altLang="en-US" sz="4000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526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562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60325" lvl="5" indent="0" algn="ctr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b="1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眾僕人</a:t>
            </a:r>
            <a:endParaRPr lang="en-US" altLang="zh-TW" sz="4000" b="1" dirty="0" smtClean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346075" indent="-288925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1:1 </a:t>
            </a:r>
            <a:r>
              <a:rPr lang="en-US" altLang="zh-TW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r>
              <a:rPr lang="zh-TW" altLang="en-US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叫他將必要快成的事指示他的</a:t>
            </a:r>
            <a:r>
              <a:rPr lang="zh-TW" altLang="en-US" b="1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眾僕人</a:t>
            </a:r>
            <a:r>
              <a:rPr lang="en-US" altLang="zh-TW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pPr marL="346075" indent="-288925"/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2:20 </a:t>
            </a:r>
            <a:r>
              <a:rPr lang="zh-TW" altLang="en-US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然而有一件事我要責備你、就是你容讓那自稱是先知的婦人耶洗別教導</a:t>
            </a:r>
            <a:r>
              <a:rPr lang="zh-TW" altLang="en-US" b="1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我的</a:t>
            </a:r>
            <a:r>
              <a:rPr lang="zh-TW" altLang="en-US" b="1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僕人</a:t>
            </a:r>
            <a:r>
              <a:rPr lang="en-US" altLang="zh-TW" b="1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346075" indent="-288925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11:18 </a:t>
            </a:r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r>
              <a:rPr lang="zh-TW" altLang="en-US" b="1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你</a:t>
            </a:r>
            <a:r>
              <a:rPr lang="zh-TW" altLang="en-US" b="1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的僕人</a:t>
            </a:r>
            <a:r>
              <a:rPr lang="zh-TW" altLang="en-US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眾先知、和眾聖徒、凡敬畏你名的人連大帶小得賞賜的時候也到了．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346075" indent="-288925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19:5 </a:t>
            </a:r>
            <a:r>
              <a:rPr lang="zh-TW" altLang="en-US" b="1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神</a:t>
            </a:r>
            <a:r>
              <a:rPr lang="zh-TW" altLang="en-US" b="1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的眾僕人</a:t>
            </a:r>
            <a:r>
              <a:rPr lang="zh-TW" altLang="en-US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哪</a:t>
            </a:r>
            <a:r>
              <a:rPr lang="zh-TW" altLang="en-US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、凡敬畏他的、無論大小、都要讚美我們的　神。 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22:3 </a:t>
            </a:r>
            <a:r>
              <a:rPr lang="zh-TW" altLang="en-US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以後再沒有咒詛．在城裡有神和羔羊的寶座．</a:t>
            </a:r>
            <a:r>
              <a:rPr lang="zh-TW" altLang="en-US" b="1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他的僕人</a:t>
            </a:r>
            <a:r>
              <a:rPr lang="zh-TW" altLang="en-US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都要事奉他</a:t>
            </a:r>
            <a:r>
              <a:rPr lang="zh-TW" altLang="en-US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．</a:t>
            </a:r>
            <a:endParaRPr lang="en-US" sz="66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06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HK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buNone/>
            </a:pPr>
            <a:r>
              <a:rPr lang="zh-HK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神</a:t>
            </a:r>
            <a:r>
              <a:rPr lang="zh-HK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賜祂的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印</a:t>
            </a:r>
            <a:r>
              <a:rPr lang="zh-HK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記</a:t>
            </a:r>
            <a:r>
              <a:rPr lang="zh-HK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r>
              <a:rPr lang="en-US" altLang="zh-HK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/>
            </a:r>
            <a:br>
              <a:rPr lang="en-US" altLang="zh-HK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</a:br>
            <a:r>
              <a:rPr lang="zh-HK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在</a:t>
            </a:r>
            <a:r>
              <a:rPr lang="zh-HK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屬祂的人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—</a:t>
            </a:r>
            <a:r>
              <a:rPr lang="zh-HK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教會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—</a:t>
            </a:r>
            <a:r>
              <a:rPr lang="zh-HK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身上，</a:t>
            </a:r>
            <a:r>
              <a:rPr lang="en-US" altLang="zh-H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/>
            </a:r>
            <a:br>
              <a:rPr lang="en-US" altLang="zh-H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</a:br>
            <a:r>
              <a:rPr lang="zh-HK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使</a:t>
            </a:r>
            <a:r>
              <a:rPr lang="zh-HK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他們能作主忠心的</a:t>
            </a:r>
            <a:r>
              <a:rPr lang="zh-HK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僕人，</a:t>
            </a:r>
            <a:r>
              <a:rPr lang="en-US" altLang="zh-H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/>
            </a:r>
            <a:br>
              <a:rPr lang="en-US" altLang="zh-H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</a:br>
            <a:r>
              <a:rPr lang="zh-HK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為主</a:t>
            </a:r>
            <a:r>
              <a:rPr lang="zh-HK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爭戰，勝過迷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惑</a:t>
            </a:r>
            <a:r>
              <a:rPr lang="zh-HK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r>
              <a:rPr lang="en-US" altLang="zh-H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/>
            </a:r>
            <a:br>
              <a:rPr lang="en-US" altLang="zh-H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</a:br>
            <a:r>
              <a:rPr lang="zh-HK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見證</a:t>
            </a:r>
            <a:r>
              <a:rPr lang="zh-HK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主名，堅守真道至死</a:t>
            </a:r>
            <a:r>
              <a:rPr lang="zh-HK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r>
              <a:rPr lang="en-US" altLang="zh-H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/>
            </a:r>
            <a:br>
              <a:rPr lang="en-US" altLang="zh-H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</a:br>
            <a:r>
              <a:rPr lang="zh-HK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好在</a:t>
            </a:r>
            <a:r>
              <a:rPr lang="zh-HK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末後神忿怒的審判來臨時</a:t>
            </a:r>
            <a:r>
              <a:rPr lang="zh-HK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r>
              <a:rPr lang="en-US" altLang="zh-H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/>
            </a:r>
            <a:br>
              <a:rPr lang="en-US" altLang="zh-H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</a:br>
            <a:r>
              <a:rPr lang="zh-HK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得以</a:t>
            </a:r>
            <a:r>
              <a:rPr lang="zh-HK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站立得住</a:t>
            </a:r>
            <a:r>
              <a:rPr lang="zh-HK" altLang="en-US" sz="4400" dirty="0"/>
              <a:t>。</a:t>
            </a:r>
            <a:endParaRPr lang="en-US" sz="4400" dirty="0"/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525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490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5427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029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562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60325" lvl="5" indent="0" algn="ctr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b="1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b="1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6:15-17</a:t>
            </a:r>
            <a:endParaRPr lang="en-US" sz="4000" b="1" dirty="0" smtClean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15</a:t>
            </a:r>
            <a:r>
              <a:rPr lang="en-US" sz="4000" b="1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地上的君王、臣宰、將軍、富戶、壯士，和一切為奴的、自主的，都藏在山洞和巖石穴裡，</a:t>
            </a: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16</a:t>
            </a:r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000" b="1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向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山和巖石說：「倒在我們身上吧！把我們藏起來，躲避坐寶座者的面目和羔羊的忿怒；</a:t>
            </a:r>
            <a:r>
              <a:rPr lang="en-US" sz="3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17</a:t>
            </a:r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000" b="1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因為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他們忿怒的大日到了，</a:t>
            </a:r>
            <a:r>
              <a:rPr lang="zh-TW" altLang="en-US" sz="4000" b="1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誰能站得住呢？</a:t>
            </a:r>
            <a:r>
              <a:rPr lang="zh-TW" altLang="en-US" sz="4000" b="1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」</a:t>
            </a:r>
            <a:r>
              <a:rPr lang="en-US" sz="40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endParaRPr lang="zh-TW" altLang="en-US" sz="4000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74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5626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60325" lvl="5" indent="0" algn="ctr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TW" sz="4000" b="1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144,000</a:t>
            </a:r>
            <a:endParaRPr lang="en-US" sz="4000" b="1" dirty="0" smtClean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endParaRPr lang="en-US" sz="3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 algn="ctr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7:1-8</a:t>
            </a:r>
          </a:p>
          <a:p>
            <a:pPr marL="60325" lvl="5" indent="0" algn="ctr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14:1-5</a:t>
            </a:r>
          </a:p>
          <a:p>
            <a:pPr marL="60325" lvl="5" indent="0" algn="ctr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21:9-17</a:t>
            </a:r>
            <a:endParaRPr lang="zh-TW" altLang="en-US" sz="4000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45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81800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pPr marL="60325" lvl="5" indent="0" algn="ctr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TW" sz="4000" b="1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144,000</a:t>
            </a:r>
            <a:endParaRPr lang="en-US" sz="4000" b="1" dirty="0" smtClean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5500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14:1 </a:t>
            </a:r>
            <a:r>
              <a:rPr lang="en-US" altLang="zh-TW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我又觀看，見羔羊站在錫安山，同他又有</a:t>
            </a:r>
            <a:r>
              <a:rPr lang="zh-TW" altLang="en-US" sz="5500" b="1" spc="-15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十四萬四千人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，都有他的名和他父的名寫在額上</a:t>
            </a:r>
            <a:r>
              <a:rPr lang="zh-TW" altLang="en-US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。</a:t>
            </a:r>
            <a:r>
              <a:rPr lang="en-US" altLang="zh-TW" sz="5500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…3</a:t>
            </a:r>
            <a:r>
              <a:rPr lang="en-US" altLang="zh-TW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他們在寶座前，並在四活物和眾長老前唱歌，彷彿是新歌；除了從</a:t>
            </a:r>
            <a:r>
              <a:rPr lang="zh-TW" altLang="en-US" sz="5500" b="1" spc="-15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地上買來的那十四萬四千人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以外，沒有人能學這歌。</a:t>
            </a:r>
            <a:r>
              <a:rPr lang="en-US" altLang="zh-TW" sz="5500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4</a:t>
            </a:r>
            <a:r>
              <a:rPr lang="en-US" altLang="zh-TW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zh-TW" altLang="en-US" sz="5500" b="1" spc="-15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這些人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未曾沾染婦女，他們原是童身。羔羊無論往那裡去，他們都跟隨他。他們是</a:t>
            </a:r>
            <a:r>
              <a:rPr lang="zh-TW" altLang="en-US" sz="5500" b="1" spc="-15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從人間買來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的，作初熟的果子歸與神和羔羊。</a:t>
            </a:r>
            <a:r>
              <a:rPr lang="en-US" altLang="zh-TW" sz="5500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5</a:t>
            </a:r>
            <a:r>
              <a:rPr lang="en-US" altLang="zh-TW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在他們口中察不出謊言來；他們是沒有瑕疵的。</a:t>
            </a:r>
            <a:endParaRPr lang="zh-TW" altLang="en-US" sz="5500" b="1" spc="-150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5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81800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pPr marL="60325" lvl="5" indent="0" algn="ctr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TW" sz="4000" b="1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144,000</a:t>
            </a:r>
            <a:endParaRPr lang="en-US" sz="4000" b="1" dirty="0" smtClean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TW" sz="5500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21:10 </a:t>
            </a:r>
            <a:r>
              <a:rPr lang="zh-TW" altLang="en-US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我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被聖靈感動，天使就帶我到一座高大的山，將那由神那裡、從天而降的聖城耶路撒冷指示我。</a:t>
            </a:r>
            <a:r>
              <a:rPr lang="en-US" altLang="zh-TW" sz="5500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11 </a:t>
            </a:r>
            <a:r>
              <a:rPr lang="zh-TW" altLang="en-US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城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中有神的</a:t>
            </a:r>
            <a:r>
              <a:rPr lang="zh-TW" altLang="en-US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榮耀</a:t>
            </a:r>
            <a:r>
              <a:rPr lang="en-US" altLang="zh-TW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r>
              <a:rPr lang="en-US" altLang="zh-TW" sz="5500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12 </a:t>
            </a:r>
            <a:r>
              <a:rPr lang="zh-TW" altLang="en-US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有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高大的牆，有十二個</a:t>
            </a:r>
            <a:r>
              <a:rPr lang="zh-TW" altLang="en-US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門</a:t>
            </a:r>
            <a:r>
              <a:rPr lang="en-US" altLang="zh-TW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r>
              <a:rPr lang="zh-TW" altLang="en-US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門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上又寫著</a:t>
            </a:r>
            <a:r>
              <a:rPr lang="zh-TW" altLang="en-US" sz="5500" b="1" spc="-15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以色列十二個支派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的名字</a:t>
            </a:r>
            <a:r>
              <a:rPr lang="en-US" altLang="zh-TW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 </a:t>
            </a:r>
            <a:r>
              <a:rPr lang="en-US" altLang="zh-TW" sz="5500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14 </a:t>
            </a:r>
            <a:r>
              <a:rPr lang="zh-TW" altLang="en-US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城牆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有十二根基，根基上有</a:t>
            </a:r>
            <a:r>
              <a:rPr lang="zh-TW" altLang="en-US" sz="5500" b="1" spc="-15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羔羊十二使徒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的名字</a:t>
            </a:r>
            <a:r>
              <a:rPr lang="zh-TW" altLang="en-US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。</a:t>
            </a:r>
            <a:r>
              <a:rPr lang="en-US" altLang="zh-TW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…16  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城是四方的，長寬一樣。天使用葦子量那城，</a:t>
            </a:r>
            <a:r>
              <a:rPr lang="zh-TW" altLang="en-US" sz="5500" b="1" spc="-15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共有四千里（</a:t>
            </a:r>
            <a:r>
              <a:rPr lang="en-US" altLang="zh-TW" sz="5500" b="1" spc="-15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12,000 Stadia</a:t>
            </a:r>
            <a:r>
              <a:rPr lang="zh-TW" altLang="en-US" sz="5500" b="1" spc="-15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）</a:t>
            </a:r>
            <a:r>
              <a:rPr lang="en-US" altLang="zh-TW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…17  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又量了</a:t>
            </a:r>
            <a:r>
              <a:rPr lang="zh-TW" altLang="en-US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城牆</a:t>
            </a:r>
            <a:r>
              <a:rPr lang="en-US" altLang="zh-TW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r>
              <a:rPr lang="zh-TW" altLang="en-US" sz="5500" b="1" spc="-15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共有</a:t>
            </a:r>
            <a:r>
              <a:rPr lang="zh-TW" altLang="en-US" sz="5500" b="1" spc="-15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一百四十四</a:t>
            </a:r>
            <a:r>
              <a:rPr lang="zh-TW" altLang="en-US" sz="5500" b="1" spc="-15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肘。 </a:t>
            </a:r>
            <a:endParaRPr lang="zh-TW" altLang="en-US" sz="5500" b="1" spc="-150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43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2752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7:1-8 – 144000</a:t>
            </a:r>
          </a:p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endParaRPr lang="en-US" altLang="zh-TW" sz="4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endParaRPr lang="en-US" altLang="zh-TW" sz="4000" dirty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endParaRPr lang="en-US" altLang="zh-TW" sz="4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14:1-5 – 144000</a:t>
            </a:r>
          </a:p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endParaRPr lang="en-US" altLang="zh-TW" sz="4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endParaRPr lang="en-US" altLang="zh-TW" sz="4000" dirty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endParaRPr lang="en-US" altLang="zh-TW" sz="4000" dirty="0" smtClean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21:9-17 – 12x12, 144, 12000</a:t>
            </a:r>
            <a:endParaRPr lang="zh-TW" altLang="en-US" sz="4000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18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2752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marL="60325" lvl="5" indent="0">
              <a:spcBef>
                <a:spcPts val="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7:1-8 – 144000</a:t>
            </a:r>
          </a:p>
          <a:p>
            <a:pPr marL="0" lvl="4" indent="-396875" defTabSz="274320">
              <a:spcBef>
                <a:spcPts val="0"/>
              </a:spcBef>
              <a:buNone/>
            </a:pPr>
            <a:r>
              <a:rPr lang="en-US" altLang="zh-HK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zh-HK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第</a:t>
            </a:r>
            <a:r>
              <a:rPr 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8-11</a:t>
            </a:r>
            <a:r>
              <a:rPr lang="zh-HK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章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：</a:t>
            </a:r>
            <a:r>
              <a:rPr lang="zh-HK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七號的災禍 </a:t>
            </a:r>
            <a:endParaRPr lang="en-US" altLang="zh-HK" sz="3600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lvl="4" indent="-396875" defTabSz="274320">
              <a:spcBef>
                <a:spcPts val="0"/>
              </a:spcBef>
              <a:buNone/>
            </a:pPr>
            <a:r>
              <a:rPr lang="en-US" altLang="zh-HK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zh-HK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第</a:t>
            </a:r>
            <a:r>
              <a:rPr 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12-13</a:t>
            </a:r>
            <a:r>
              <a:rPr lang="zh-HK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章</a:t>
            </a:r>
            <a:r>
              <a:rPr lang="zh-HK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：</a:t>
            </a:r>
            <a:endParaRPr lang="en-US" altLang="zh-HK" sz="3600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lvl="4" indent="-396875" defTabSz="27432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en-US" altLang="zh-TW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「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大龍就是那古蛇，名叫魔鬼，又叫撒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但」</a:t>
            </a:r>
            <a:endParaRPr lang="en-US" altLang="zh-TW" sz="3600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lvl="4" indent="-396875" defTabSz="274320">
              <a:spcBef>
                <a:spcPts val="0"/>
              </a:spcBef>
              <a:buNone/>
            </a:pPr>
            <a:r>
              <a:rPr lang="en-US" altLang="zh-HK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	</a:t>
            </a:r>
            <a:r>
              <a:rPr lang="zh-HK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「龍向婦人發怒，去與他其餘的兒女爭戰」</a:t>
            </a:r>
            <a:r>
              <a:rPr lang="en-US" altLang="zh-HK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zh-HK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「</a:t>
            </a:r>
            <a:r>
              <a:rPr lang="zh-HK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有十角七</a:t>
            </a:r>
            <a:r>
              <a:rPr lang="zh-HK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頭</a:t>
            </a:r>
            <a:r>
              <a:rPr lang="en-US" altLang="zh-HK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r>
              <a:rPr lang="zh-HK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七</a:t>
            </a:r>
            <a:r>
              <a:rPr lang="zh-HK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頭上有褻瀆的名號</a:t>
            </a:r>
            <a:r>
              <a:rPr lang="zh-HK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。」</a:t>
            </a:r>
            <a:r>
              <a:rPr lang="en-US" altLang="zh-HK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en-US" altLang="zh-HK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zh-HK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「迷惑住在地上的人」</a:t>
            </a:r>
            <a:endParaRPr lang="en-US" altLang="zh-HK" sz="3600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lvl="4" indent="-396875" defTabSz="274320">
              <a:spcBef>
                <a:spcPts val="0"/>
              </a:spcBef>
              <a:buNone/>
            </a:pPr>
            <a:r>
              <a:rPr lang="en-US" altLang="zh-HK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zh-HK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「</a:t>
            </a:r>
            <a:r>
              <a:rPr lang="zh-HK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弟兄勝過他，是因羔羊的血和自己所</a:t>
            </a:r>
            <a:r>
              <a:rPr lang="zh-HK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見</a:t>
            </a:r>
            <a:r>
              <a:rPr lang="en-US" altLang="zh-HK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zh-HK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證</a:t>
            </a:r>
            <a:r>
              <a:rPr lang="en-US" altLang="zh-HK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zh-HK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的</a:t>
            </a:r>
            <a:r>
              <a:rPr lang="zh-HK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道。他們雖至於死，也不愛惜性命</a:t>
            </a:r>
            <a:r>
              <a:rPr lang="zh-HK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。</a:t>
            </a:r>
            <a:r>
              <a:rPr lang="zh-HK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 」</a:t>
            </a:r>
            <a:endParaRPr lang="en-US" altLang="zh-HK" sz="3600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lvl="4" indent="-396875" defTabSz="274320">
              <a:spcBef>
                <a:spcPts val="0"/>
              </a:spcBef>
              <a:buNone/>
            </a:pPr>
            <a:r>
              <a:rPr lang="en-US" altLang="zh-TW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	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「</a:t>
            </a:r>
            <a:r>
              <a:rPr lang="en-US" altLang="zh-TW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聖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徒的忍耐和信心就是在此。」</a:t>
            </a:r>
            <a:endParaRPr lang="en-US" sz="3600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60325" lvl="5" indent="0">
              <a:spcBef>
                <a:spcPts val="0"/>
              </a:spcBef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啟</a:t>
            </a: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14:1-5 – 144000</a:t>
            </a:r>
          </a:p>
        </p:txBody>
      </p:sp>
    </p:spTree>
    <p:extLst>
      <p:ext uri="{BB962C8B-B14F-4D97-AF65-F5344CB8AC3E}">
        <p14:creationId xmlns:p14="http://schemas.microsoft.com/office/powerpoint/2010/main" val="20616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473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DFKai-SB</vt:lpstr>
      <vt:lpstr>新細明體</vt:lpstr>
      <vt:lpstr>超研澤中隸</vt:lpstr>
      <vt:lpstr>Arial</vt:lpstr>
      <vt:lpstr>Calibri</vt:lpstr>
      <vt:lpstr>Garamond</vt:lpstr>
      <vt:lpstr>Office Theme</vt:lpstr>
      <vt:lpstr>誰能站立得住？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Wong</dc:creator>
  <cp:lastModifiedBy>Dennis Wong</cp:lastModifiedBy>
  <cp:revision>24</cp:revision>
  <dcterms:created xsi:type="dcterms:W3CDTF">2015-06-28T02:38:29Z</dcterms:created>
  <dcterms:modified xsi:type="dcterms:W3CDTF">2018-04-22T13:08:51Z</dcterms:modified>
</cp:coreProperties>
</file>