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sldIdLst>
    <p:sldId id="298" r:id="rId2"/>
    <p:sldId id="302" r:id="rId3"/>
    <p:sldId id="301" r:id="rId4"/>
    <p:sldId id="303" r:id="rId5"/>
    <p:sldId id="304" r:id="rId6"/>
    <p:sldId id="305" r:id="rId7"/>
    <p:sldId id="306" r:id="rId8"/>
    <p:sldId id="308" r:id="rId9"/>
    <p:sldId id="309" r:id="rId10"/>
    <p:sldId id="307" r:id="rId11"/>
    <p:sldId id="320" r:id="rId12"/>
    <p:sldId id="311" r:id="rId13"/>
    <p:sldId id="310" r:id="rId14"/>
    <p:sldId id="314" r:id="rId15"/>
    <p:sldId id="318" r:id="rId16"/>
    <p:sldId id="319" r:id="rId17"/>
    <p:sldId id="316" r:id="rId18"/>
    <p:sldId id="312" r:id="rId19"/>
    <p:sldId id="324" r:id="rId20"/>
    <p:sldId id="323" r:id="rId21"/>
    <p:sldId id="322" r:id="rId22"/>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000000"/>
    <a:srgbClr val="FF3300"/>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02" autoAdjust="0"/>
    <p:restoredTop sz="94660"/>
  </p:normalViewPr>
  <p:slideViewPr>
    <p:cSldViewPr>
      <p:cViewPr varScale="1">
        <p:scale>
          <a:sx n="53" d="100"/>
          <a:sy n="53" d="100"/>
        </p:scale>
        <p:origin x="167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Times New Roman" panose="02020603050405020304" pitchFamily="18" charset="0"/>
              </a:defRPr>
            </a:lvl1pPr>
          </a:lstStyle>
          <a:p>
            <a:endParaRPr lang="en-US" alt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Times New Roman" panose="02020603050405020304" pitchFamily="18" charset="0"/>
              </a:defRPr>
            </a:lvl1pPr>
          </a:lstStyle>
          <a:p>
            <a:endParaRPr lang="en-US" alt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Times New Roman" panose="02020603050405020304" pitchFamily="18" charset="0"/>
              </a:defRPr>
            </a:lvl1pPr>
          </a:lstStyle>
          <a:p>
            <a:endParaRPr lang="en-US" alt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Times New Roman" panose="02020603050405020304" pitchFamily="18" charset="0"/>
              </a:defRPr>
            </a:lvl1pPr>
          </a:lstStyle>
          <a:p>
            <a:fld id="{F265365E-9B26-45F0-9E17-663E4EAADC0A}" type="slidenum">
              <a:rPr lang="en-US" altLang="en-US"/>
              <a:pPr/>
              <a:t>‹#›</a:t>
            </a:fld>
            <a:endParaRPr lang="en-US" altLang="en-US"/>
          </a:p>
        </p:txBody>
      </p:sp>
    </p:spTree>
    <p:extLst>
      <p:ext uri="{BB962C8B-B14F-4D97-AF65-F5344CB8AC3E}">
        <p14:creationId xmlns:p14="http://schemas.microsoft.com/office/powerpoint/2010/main" val="42744902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1C3BD5-DB9D-4A9F-9F19-6C833C819F01}" type="slidenum">
              <a:rPr lang="en-US" altLang="en-US"/>
              <a:pPr/>
              <a:t>1</a:t>
            </a:fld>
            <a:endParaRPr lang="en-US" alt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57499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F20E2-5446-45F7-8038-319FE064B1DB}" type="slidenum">
              <a:rPr lang="en-US" altLang="en-US"/>
              <a:pPr/>
              <a:t>2</a:t>
            </a:fld>
            <a:endParaRPr lang="en-US" alt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91867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F20E2-5446-45F7-8038-319FE064B1DB}" type="slidenum">
              <a:rPr lang="en-US" altLang="en-US"/>
              <a:pPr/>
              <a:t>3</a:t>
            </a:fld>
            <a:endParaRPr lang="en-US" alt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10879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F20E2-5446-45F7-8038-319FE064B1DB}" type="slidenum">
              <a:rPr lang="en-US" altLang="en-US"/>
              <a:pPr/>
              <a:t>4</a:t>
            </a:fld>
            <a:endParaRPr lang="en-US" alt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10061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4690" name="Group 2"/>
          <p:cNvGrpSpPr>
            <a:grpSpLocks/>
          </p:cNvGrpSpPr>
          <p:nvPr/>
        </p:nvGrpSpPr>
        <p:grpSpPr bwMode="auto">
          <a:xfrm>
            <a:off x="0" y="3902075"/>
            <a:ext cx="3400425" cy="2949575"/>
            <a:chOff x="0" y="2458"/>
            <a:chExt cx="2142" cy="1858"/>
          </a:xfrm>
        </p:grpSpPr>
        <p:sp>
          <p:nvSpPr>
            <p:cNvPr id="114691"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2"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3"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4"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695"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4696"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4697"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114698"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altLang="en-US" noProof="0" smtClean="0"/>
              <a:t>Click to edit Master title style</a:t>
            </a:r>
          </a:p>
        </p:txBody>
      </p:sp>
      <p:sp>
        <p:nvSpPr>
          <p:cNvPr id="11469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114700" name="Rectangle 12"/>
          <p:cNvSpPr>
            <a:spLocks noGrp="1" noChangeArrowheads="1"/>
          </p:cNvSpPr>
          <p:nvPr>
            <p:ph type="dt" sz="quarter" idx="2"/>
          </p:nvPr>
        </p:nvSpPr>
        <p:spPr/>
        <p:txBody>
          <a:bodyPr/>
          <a:lstStyle>
            <a:lvl1pPr>
              <a:defRPr/>
            </a:lvl1pPr>
          </a:lstStyle>
          <a:p>
            <a:endParaRPr lang="en-US" altLang="en-US"/>
          </a:p>
        </p:txBody>
      </p:sp>
      <p:sp>
        <p:nvSpPr>
          <p:cNvPr id="114701" name="Rectangle 13"/>
          <p:cNvSpPr>
            <a:spLocks noGrp="1" noChangeArrowheads="1"/>
          </p:cNvSpPr>
          <p:nvPr>
            <p:ph type="ftr" sz="quarter" idx="3"/>
          </p:nvPr>
        </p:nvSpPr>
        <p:spPr/>
        <p:txBody>
          <a:bodyPr/>
          <a:lstStyle>
            <a:lvl1pPr>
              <a:defRPr/>
            </a:lvl1pPr>
          </a:lstStyle>
          <a:p>
            <a:endParaRPr lang="en-US" altLang="en-US"/>
          </a:p>
        </p:txBody>
      </p:sp>
      <p:sp>
        <p:nvSpPr>
          <p:cNvPr id="114702" name="Rectangle 14"/>
          <p:cNvSpPr>
            <a:spLocks noGrp="1" noChangeArrowheads="1"/>
          </p:cNvSpPr>
          <p:nvPr>
            <p:ph type="sldNum" sz="quarter" idx="4"/>
          </p:nvPr>
        </p:nvSpPr>
        <p:spPr/>
        <p:txBody>
          <a:bodyPr/>
          <a:lstStyle>
            <a:lvl1pPr>
              <a:defRPr/>
            </a:lvl1pPr>
          </a:lstStyle>
          <a:p>
            <a:fld id="{BA63579D-0F8C-47DE-9B1E-800ECA56B759}"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C073BC1-639B-4C2C-97B8-0AD453244035}" type="slidenum">
              <a:rPr lang="en-US" altLang="en-US"/>
              <a:pPr/>
              <a:t>‹#›</a:t>
            </a:fld>
            <a:endParaRPr lang="en-US" altLang="en-US"/>
          </a:p>
        </p:txBody>
      </p:sp>
    </p:spTree>
    <p:extLst>
      <p:ext uri="{BB962C8B-B14F-4D97-AF65-F5344CB8AC3E}">
        <p14:creationId xmlns:p14="http://schemas.microsoft.com/office/powerpoint/2010/main" val="182891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5B821E1-C0BA-44C4-BFBB-945F8FD8C691}" type="slidenum">
              <a:rPr lang="en-US" altLang="en-US"/>
              <a:pPr/>
              <a:t>‹#›</a:t>
            </a:fld>
            <a:endParaRPr lang="en-US" altLang="en-US"/>
          </a:p>
        </p:txBody>
      </p:sp>
    </p:spTree>
    <p:extLst>
      <p:ext uri="{BB962C8B-B14F-4D97-AF65-F5344CB8AC3E}">
        <p14:creationId xmlns:p14="http://schemas.microsoft.com/office/powerpoint/2010/main" val="557777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63B52FF-B2F3-4428-94AE-9AF501BF4FB6}" type="slidenum">
              <a:rPr lang="en-US" altLang="en-US"/>
              <a:pPr/>
              <a:t>‹#›</a:t>
            </a:fld>
            <a:endParaRPr lang="en-US" altLang="en-US"/>
          </a:p>
        </p:txBody>
      </p:sp>
    </p:spTree>
    <p:extLst>
      <p:ext uri="{BB962C8B-B14F-4D97-AF65-F5344CB8AC3E}">
        <p14:creationId xmlns:p14="http://schemas.microsoft.com/office/powerpoint/2010/main" val="1544830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847F5C6-4870-4810-B629-E4A64F9F134D}" type="slidenum">
              <a:rPr lang="en-US" altLang="en-US"/>
              <a:pPr/>
              <a:t>‹#›</a:t>
            </a:fld>
            <a:endParaRPr lang="en-US" altLang="en-US"/>
          </a:p>
        </p:txBody>
      </p:sp>
    </p:spTree>
    <p:extLst>
      <p:ext uri="{BB962C8B-B14F-4D97-AF65-F5344CB8AC3E}">
        <p14:creationId xmlns:p14="http://schemas.microsoft.com/office/powerpoint/2010/main" val="2487848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24CEB9E-1C6A-4A9F-994F-04E150B73D73}" type="slidenum">
              <a:rPr lang="en-US" altLang="en-US"/>
              <a:pPr/>
              <a:t>‹#›</a:t>
            </a:fld>
            <a:endParaRPr lang="en-US" altLang="en-US"/>
          </a:p>
        </p:txBody>
      </p:sp>
    </p:spTree>
    <p:extLst>
      <p:ext uri="{BB962C8B-B14F-4D97-AF65-F5344CB8AC3E}">
        <p14:creationId xmlns:p14="http://schemas.microsoft.com/office/powerpoint/2010/main" val="151829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9F9D507-67B6-46B2-BC61-4BD75B4AF04F}" type="slidenum">
              <a:rPr lang="en-US" altLang="en-US"/>
              <a:pPr/>
              <a:t>‹#›</a:t>
            </a:fld>
            <a:endParaRPr lang="en-US" altLang="en-US"/>
          </a:p>
        </p:txBody>
      </p:sp>
    </p:spTree>
    <p:extLst>
      <p:ext uri="{BB962C8B-B14F-4D97-AF65-F5344CB8AC3E}">
        <p14:creationId xmlns:p14="http://schemas.microsoft.com/office/powerpoint/2010/main" val="929278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B97E442-04AC-4A14-9F12-FCAA71936F9C}" type="slidenum">
              <a:rPr lang="en-US" altLang="en-US"/>
              <a:pPr/>
              <a:t>‹#›</a:t>
            </a:fld>
            <a:endParaRPr lang="en-US" altLang="en-US"/>
          </a:p>
        </p:txBody>
      </p:sp>
    </p:spTree>
    <p:extLst>
      <p:ext uri="{BB962C8B-B14F-4D97-AF65-F5344CB8AC3E}">
        <p14:creationId xmlns:p14="http://schemas.microsoft.com/office/powerpoint/2010/main" val="398707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6BB1F61-1B14-4834-94DB-D3826C5A4821}" type="slidenum">
              <a:rPr lang="en-US" altLang="en-US"/>
              <a:pPr/>
              <a:t>‹#›</a:t>
            </a:fld>
            <a:endParaRPr lang="en-US" altLang="en-US"/>
          </a:p>
        </p:txBody>
      </p:sp>
    </p:spTree>
    <p:extLst>
      <p:ext uri="{BB962C8B-B14F-4D97-AF65-F5344CB8AC3E}">
        <p14:creationId xmlns:p14="http://schemas.microsoft.com/office/powerpoint/2010/main" val="372071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BFD8CB0-5D5D-4D82-9815-199A5254C59E}" type="slidenum">
              <a:rPr lang="en-US" altLang="en-US"/>
              <a:pPr/>
              <a:t>‹#›</a:t>
            </a:fld>
            <a:endParaRPr lang="en-US" altLang="en-US"/>
          </a:p>
        </p:txBody>
      </p:sp>
    </p:spTree>
    <p:extLst>
      <p:ext uri="{BB962C8B-B14F-4D97-AF65-F5344CB8AC3E}">
        <p14:creationId xmlns:p14="http://schemas.microsoft.com/office/powerpoint/2010/main" val="459588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41294F2-4927-4F81-8FF9-0987BF536B88}" type="slidenum">
              <a:rPr lang="en-US" altLang="en-US"/>
              <a:pPr/>
              <a:t>‹#›</a:t>
            </a:fld>
            <a:endParaRPr lang="en-US" altLang="en-US"/>
          </a:p>
        </p:txBody>
      </p:sp>
    </p:spTree>
    <p:extLst>
      <p:ext uri="{BB962C8B-B14F-4D97-AF65-F5344CB8AC3E}">
        <p14:creationId xmlns:p14="http://schemas.microsoft.com/office/powerpoint/2010/main" val="179734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3666" name="Group 2"/>
          <p:cNvGrpSpPr>
            <a:grpSpLocks/>
          </p:cNvGrpSpPr>
          <p:nvPr/>
        </p:nvGrpSpPr>
        <p:grpSpPr bwMode="auto">
          <a:xfrm>
            <a:off x="0" y="3902075"/>
            <a:ext cx="3400425" cy="2949575"/>
            <a:chOff x="0" y="2458"/>
            <a:chExt cx="2142" cy="1858"/>
          </a:xfrm>
        </p:grpSpPr>
        <p:sp>
          <p:nvSpPr>
            <p:cNvPr id="113667"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68"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69"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70"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67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67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67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113674"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113675"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3676"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0">
                <a:effectLst>
                  <a:outerShdw blurRad="38100" dist="38100" dir="2700000" algn="tl">
                    <a:srgbClr val="010199"/>
                  </a:outerShdw>
                </a:effectLst>
              </a:defRPr>
            </a:lvl1pPr>
          </a:lstStyle>
          <a:p>
            <a:endParaRPr lang="en-US" altLang="en-US"/>
          </a:p>
        </p:txBody>
      </p:sp>
      <p:sp>
        <p:nvSpPr>
          <p:cNvPr id="113677"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0">
                <a:effectLst>
                  <a:outerShdw blurRad="38100" dist="38100" dir="2700000" algn="tl">
                    <a:srgbClr val="010199"/>
                  </a:outerShdw>
                </a:effectLst>
              </a:defRPr>
            </a:lvl1pPr>
          </a:lstStyle>
          <a:p>
            <a:endParaRPr lang="en-US" altLang="en-US"/>
          </a:p>
        </p:txBody>
      </p:sp>
      <p:sp>
        <p:nvSpPr>
          <p:cNvPr id="113678"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effectLst>
                  <a:outerShdw blurRad="38100" dist="38100" dir="2700000" algn="tl">
                    <a:srgbClr val="010199"/>
                  </a:outerShdw>
                </a:effectLst>
              </a:defRPr>
            </a:lvl1pPr>
          </a:lstStyle>
          <a:p>
            <a:fld id="{0E8CCED9-8ECC-451E-A41D-7B222F71D13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685800" y="2911475"/>
            <a:ext cx="7772400" cy="1736725"/>
          </a:xfrm>
        </p:spPr>
        <p:txBody>
          <a:bodyPr/>
          <a:lstStyle/>
          <a:p>
            <a:r>
              <a:rPr lang="zh-TW" altLang="en-US" b="1" dirty="0" smtClean="0">
                <a:solidFill>
                  <a:srgbClr val="FFC000"/>
                </a:solidFill>
                <a:effectLst/>
              </a:rPr>
              <a:t>聖徒的禱告</a:t>
            </a:r>
            <a:r>
              <a:rPr lang="en-US" altLang="zh-TW" b="1" dirty="0" smtClean="0">
                <a:solidFill>
                  <a:srgbClr val="FFC000"/>
                </a:solidFill>
                <a:effectLst/>
              </a:rPr>
              <a:t/>
            </a:r>
            <a:br>
              <a:rPr lang="en-US" altLang="zh-TW" b="1" dirty="0" smtClean="0">
                <a:solidFill>
                  <a:srgbClr val="FFC000"/>
                </a:solidFill>
                <a:effectLst/>
              </a:rPr>
            </a:br>
            <a:r>
              <a:rPr lang="en-US" altLang="zh-TW" b="1" dirty="0" smtClean="0">
                <a:solidFill>
                  <a:srgbClr val="FFC000"/>
                </a:solidFill>
                <a:effectLst/>
              </a:rPr>
              <a:t>The Prayer of the Saints</a:t>
            </a:r>
            <a:endParaRPr lang="en-US" altLang="en-US" b="1" dirty="0">
              <a:solidFill>
                <a:srgbClr val="FFC000"/>
              </a:solidFill>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867400"/>
          </a:xfrm>
        </p:spPr>
        <p:txBody>
          <a:bodyPr/>
          <a:lstStyle/>
          <a:p>
            <a:pPr marL="0" indent="0">
              <a:buNone/>
            </a:pPr>
            <a:r>
              <a:rPr lang="en-US" sz="3600" b="1" spc="-150" dirty="0" smtClean="0">
                <a:effectLst/>
              </a:rPr>
              <a:t>5  </a:t>
            </a:r>
            <a:r>
              <a:rPr lang="x-none" sz="3600" b="1" spc="-150" dirty="0" smtClean="0">
                <a:effectLst/>
              </a:rPr>
              <a:t>天使</a:t>
            </a:r>
            <a:r>
              <a:rPr lang="x-none" sz="3600" b="1" u="sng" spc="-150" dirty="0" smtClean="0">
                <a:solidFill>
                  <a:srgbClr val="FFC000"/>
                </a:solidFill>
                <a:effectLst/>
              </a:rPr>
              <a:t>拿著</a:t>
            </a:r>
            <a:r>
              <a:rPr lang="x-none" sz="3600" b="1" spc="-150" dirty="0" smtClean="0">
                <a:effectLst/>
              </a:rPr>
              <a:t>香爐，</a:t>
            </a:r>
            <a:r>
              <a:rPr lang="x-none" sz="3600" b="1" u="sng" spc="-150" dirty="0" smtClean="0">
                <a:solidFill>
                  <a:srgbClr val="FFC000"/>
                </a:solidFill>
                <a:effectLst/>
              </a:rPr>
              <a:t>盛滿</a:t>
            </a:r>
            <a:r>
              <a:rPr lang="x-none" sz="3600" b="1" spc="-150" dirty="0" smtClean="0">
                <a:effectLst/>
              </a:rPr>
              <a:t>了壇上的火，</a:t>
            </a:r>
            <a:r>
              <a:rPr lang="x-none" sz="3600" b="1" u="sng" spc="-150" dirty="0" smtClean="0">
                <a:solidFill>
                  <a:srgbClr val="FFC000"/>
                </a:solidFill>
                <a:effectLst/>
              </a:rPr>
              <a:t>倒在地上</a:t>
            </a:r>
            <a:r>
              <a:rPr lang="x-none" sz="3600" b="1" spc="-150" dirty="0" smtClean="0">
                <a:effectLst/>
              </a:rPr>
              <a:t>；隨有</a:t>
            </a:r>
            <a:r>
              <a:rPr lang="x-none" sz="3600" b="1" u="sng" spc="-150" dirty="0" smtClean="0">
                <a:solidFill>
                  <a:srgbClr val="FFC000"/>
                </a:solidFill>
                <a:effectLst/>
              </a:rPr>
              <a:t>雷轟、大聲、閃電、地震</a:t>
            </a:r>
            <a:r>
              <a:rPr lang="x-none" sz="3600" b="1" spc="-150" dirty="0" smtClean="0">
                <a:effectLst/>
              </a:rPr>
              <a:t>。</a:t>
            </a:r>
            <a:r>
              <a:rPr lang="en-US" sz="3600" b="1" spc="-150" dirty="0" smtClean="0">
                <a:effectLst/>
              </a:rPr>
              <a:t> </a:t>
            </a:r>
            <a:r>
              <a:rPr lang="en-US" altLang="zh-TW" sz="3600" b="1" spc="-150" dirty="0" smtClean="0">
                <a:effectLst/>
              </a:rPr>
              <a:t>6  </a:t>
            </a:r>
            <a:r>
              <a:rPr lang="zh-TW" altLang="en-US" sz="3600" b="1" spc="-150" dirty="0" smtClean="0">
                <a:effectLst/>
              </a:rPr>
              <a:t>拿著七枝號的七位天使就</a:t>
            </a:r>
            <a:r>
              <a:rPr lang="zh-TW" altLang="en-US" sz="3600" b="1" u="sng" spc="-150" dirty="0" smtClean="0">
                <a:solidFill>
                  <a:srgbClr val="FFC000"/>
                </a:solidFill>
                <a:effectLst/>
              </a:rPr>
              <a:t>預備要吹</a:t>
            </a:r>
            <a:r>
              <a:rPr lang="zh-TW" altLang="en-US" sz="3600" b="1" spc="-150" dirty="0" smtClean="0">
                <a:effectLst/>
              </a:rPr>
              <a:t>。</a:t>
            </a:r>
            <a:endParaRPr lang="en-US" altLang="zh-TW" sz="3600" b="1" spc="-150" dirty="0">
              <a:effectLst/>
            </a:endParaRPr>
          </a:p>
          <a:p>
            <a:pPr marL="0" indent="0">
              <a:buNone/>
            </a:pPr>
            <a:r>
              <a:rPr lang="en-US" spc="-150" dirty="0" smtClean="0"/>
              <a:t>5  Then the angel </a:t>
            </a:r>
            <a:r>
              <a:rPr lang="en-US" b="1" spc="-150" dirty="0" smtClean="0">
                <a:solidFill>
                  <a:srgbClr val="FFFF00"/>
                </a:solidFill>
              </a:rPr>
              <a:t>took</a:t>
            </a:r>
            <a:r>
              <a:rPr lang="en-US" spc="-150" dirty="0" smtClean="0"/>
              <a:t> the censer and </a:t>
            </a:r>
            <a:r>
              <a:rPr lang="en-US" b="1" spc="-150" dirty="0" smtClean="0">
                <a:solidFill>
                  <a:srgbClr val="FFFF00"/>
                </a:solidFill>
              </a:rPr>
              <a:t>filled it </a:t>
            </a:r>
            <a:r>
              <a:rPr lang="en-US" spc="-150" dirty="0" smtClean="0"/>
              <a:t>with fire from the altar and </a:t>
            </a:r>
            <a:r>
              <a:rPr lang="en-US" b="1" spc="-150" dirty="0" smtClean="0">
                <a:solidFill>
                  <a:srgbClr val="FFFF00"/>
                </a:solidFill>
              </a:rPr>
              <a:t>threw it on the earth</a:t>
            </a:r>
            <a:r>
              <a:rPr lang="en-US" spc="-150" dirty="0" smtClean="0"/>
              <a:t>, and there were </a:t>
            </a:r>
            <a:r>
              <a:rPr lang="en-US" b="1" spc="-150" dirty="0" smtClean="0">
                <a:solidFill>
                  <a:srgbClr val="FFFF00"/>
                </a:solidFill>
              </a:rPr>
              <a:t>peals of thunder, rumblings, flashes of lightning, and an earthquake</a:t>
            </a:r>
            <a:r>
              <a:rPr lang="en-US" spc="-150" dirty="0" smtClean="0"/>
              <a:t>. </a:t>
            </a:r>
            <a:br>
              <a:rPr lang="en-US" spc="-150" dirty="0" smtClean="0"/>
            </a:br>
            <a:r>
              <a:rPr lang="en-US" spc="-150" dirty="0" smtClean="0"/>
              <a:t>6  Now the seven angels who had the seven trumpets </a:t>
            </a:r>
            <a:r>
              <a:rPr lang="en-US" b="1" spc="-150" dirty="0" smtClean="0">
                <a:solidFill>
                  <a:srgbClr val="FFFF00"/>
                </a:solidFill>
              </a:rPr>
              <a:t>prepared to blow </a:t>
            </a:r>
            <a:r>
              <a:rPr lang="en-US" spc="-150" dirty="0" smtClean="0"/>
              <a:t>them. </a:t>
            </a:r>
            <a:endParaRPr lang="en-US" spc="-150" dirty="0"/>
          </a:p>
        </p:txBody>
      </p:sp>
    </p:spTree>
    <p:extLst>
      <p:ext uri="{BB962C8B-B14F-4D97-AF65-F5344CB8AC3E}">
        <p14:creationId xmlns:p14="http://schemas.microsoft.com/office/powerpoint/2010/main" val="102152826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13"/>
            <a:ext cx="8229600" cy="1169987"/>
          </a:xfrm>
        </p:spPr>
        <p:txBody>
          <a:bodyPr/>
          <a:lstStyle/>
          <a:p>
            <a:r>
              <a:rPr lang="zh-TW" altLang="en-US" sz="3600" b="1" dirty="0" smtClean="0">
                <a:solidFill>
                  <a:srgbClr val="FFC000"/>
                </a:solidFill>
                <a:effectLst/>
              </a:rPr>
              <a:t>聖徒的禱告</a:t>
            </a:r>
            <a:r>
              <a:rPr lang="en-US" altLang="zh-TW" sz="3600" b="1" dirty="0" smtClean="0">
                <a:solidFill>
                  <a:srgbClr val="FFC000"/>
                </a:solidFill>
                <a:effectLst/>
              </a:rPr>
              <a:t/>
            </a:r>
            <a:br>
              <a:rPr lang="en-US" altLang="zh-TW" sz="3600" b="1" dirty="0" smtClean="0">
                <a:solidFill>
                  <a:srgbClr val="FFC000"/>
                </a:solidFill>
                <a:effectLst/>
              </a:rPr>
            </a:br>
            <a:r>
              <a:rPr lang="en-US" altLang="zh-TW" sz="3200" b="1" dirty="0" smtClean="0">
                <a:solidFill>
                  <a:srgbClr val="FFC000"/>
                </a:solidFill>
                <a:effectLst/>
              </a:rPr>
              <a:t>Prayer of the Saints</a:t>
            </a:r>
            <a:endParaRPr lang="en-US" sz="3200" b="1" dirty="0">
              <a:effectLst/>
            </a:endParaRPr>
          </a:p>
        </p:txBody>
      </p:sp>
      <p:sp>
        <p:nvSpPr>
          <p:cNvPr id="3" name="Content Placeholder 2"/>
          <p:cNvSpPr>
            <a:spLocks noGrp="1"/>
          </p:cNvSpPr>
          <p:nvPr>
            <p:ph idx="1"/>
          </p:nvPr>
        </p:nvSpPr>
        <p:spPr>
          <a:xfrm>
            <a:off x="457200" y="1447800"/>
            <a:ext cx="8229600" cy="3997325"/>
          </a:xfrm>
        </p:spPr>
        <p:txBody>
          <a:bodyPr/>
          <a:lstStyle/>
          <a:p>
            <a:pPr marL="0" indent="0">
              <a:buNone/>
            </a:pPr>
            <a:endParaRPr lang="en-US" altLang="zh-TW" spc="-150" dirty="0" smtClean="0"/>
          </a:p>
        </p:txBody>
      </p:sp>
    </p:spTree>
    <p:extLst>
      <p:ext uri="{BB962C8B-B14F-4D97-AF65-F5344CB8AC3E}">
        <p14:creationId xmlns:p14="http://schemas.microsoft.com/office/powerpoint/2010/main" val="172982442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13"/>
            <a:ext cx="8229600" cy="1169987"/>
          </a:xfrm>
        </p:spPr>
        <p:txBody>
          <a:bodyPr/>
          <a:lstStyle/>
          <a:p>
            <a:r>
              <a:rPr lang="zh-TW" altLang="en-US" sz="3600" b="1" dirty="0" smtClean="0">
                <a:solidFill>
                  <a:srgbClr val="FFC000"/>
                </a:solidFill>
                <a:effectLst/>
              </a:rPr>
              <a:t>聖徒的禱告</a:t>
            </a:r>
            <a:r>
              <a:rPr lang="en-US" altLang="zh-TW" sz="3600" b="1" dirty="0" smtClean="0">
                <a:solidFill>
                  <a:srgbClr val="FFC000"/>
                </a:solidFill>
                <a:effectLst/>
              </a:rPr>
              <a:t/>
            </a:r>
            <a:br>
              <a:rPr lang="en-US" altLang="zh-TW" sz="3600" b="1" dirty="0" smtClean="0">
                <a:solidFill>
                  <a:srgbClr val="FFC000"/>
                </a:solidFill>
                <a:effectLst/>
              </a:rPr>
            </a:br>
            <a:r>
              <a:rPr lang="en-US" altLang="zh-TW" sz="3200" b="1" dirty="0" smtClean="0">
                <a:solidFill>
                  <a:srgbClr val="FFC000"/>
                </a:solidFill>
                <a:effectLst/>
              </a:rPr>
              <a:t>Prayer of the Saints</a:t>
            </a:r>
            <a:endParaRPr lang="en-US" sz="3200" b="1" dirty="0">
              <a:effectLst/>
            </a:endParaRPr>
          </a:p>
        </p:txBody>
      </p:sp>
      <p:sp>
        <p:nvSpPr>
          <p:cNvPr id="3" name="Content Placeholder 2"/>
          <p:cNvSpPr>
            <a:spLocks noGrp="1"/>
          </p:cNvSpPr>
          <p:nvPr>
            <p:ph idx="1"/>
          </p:nvPr>
        </p:nvSpPr>
        <p:spPr>
          <a:xfrm>
            <a:off x="457200" y="1447800"/>
            <a:ext cx="8229600" cy="3997325"/>
          </a:xfrm>
        </p:spPr>
        <p:txBody>
          <a:bodyPr/>
          <a:lstStyle/>
          <a:p>
            <a:r>
              <a:rPr lang="zh-TW" altLang="en-US" sz="3600" b="1" dirty="0" smtClean="0"/>
              <a:t>神沒有忘記聖徒的禱告</a:t>
            </a:r>
            <a:r>
              <a:rPr lang="en-US" altLang="zh-TW" sz="3600" b="1" dirty="0" smtClean="0"/>
              <a:t> </a:t>
            </a:r>
            <a:r>
              <a:rPr lang="en-US" altLang="zh-TW" spc="-150" dirty="0" smtClean="0"/>
              <a:t>God remembers every prayer of His saints.</a:t>
            </a:r>
          </a:p>
        </p:txBody>
      </p:sp>
    </p:spTree>
    <p:extLst>
      <p:ext uri="{BB962C8B-B14F-4D97-AF65-F5344CB8AC3E}">
        <p14:creationId xmlns:p14="http://schemas.microsoft.com/office/powerpoint/2010/main" val="98928279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13"/>
            <a:ext cx="8229600" cy="1169987"/>
          </a:xfrm>
        </p:spPr>
        <p:txBody>
          <a:bodyPr/>
          <a:lstStyle/>
          <a:p>
            <a:r>
              <a:rPr lang="zh-TW" altLang="en-US" sz="3600" b="1" dirty="0" smtClean="0">
                <a:solidFill>
                  <a:srgbClr val="FFC000"/>
                </a:solidFill>
                <a:effectLst/>
              </a:rPr>
              <a:t>聖徒的禱告</a:t>
            </a:r>
            <a:r>
              <a:rPr lang="en-US" altLang="zh-TW" sz="3600" b="1" dirty="0" smtClean="0">
                <a:solidFill>
                  <a:srgbClr val="FFC000"/>
                </a:solidFill>
                <a:effectLst/>
              </a:rPr>
              <a:t/>
            </a:r>
            <a:br>
              <a:rPr lang="en-US" altLang="zh-TW" sz="3600" b="1" dirty="0" smtClean="0">
                <a:solidFill>
                  <a:srgbClr val="FFC000"/>
                </a:solidFill>
                <a:effectLst/>
              </a:rPr>
            </a:br>
            <a:r>
              <a:rPr lang="en-US" altLang="zh-TW" sz="3200" b="1" dirty="0" smtClean="0">
                <a:solidFill>
                  <a:srgbClr val="FFC000"/>
                </a:solidFill>
                <a:effectLst/>
              </a:rPr>
              <a:t>Prayer of the Saints</a:t>
            </a:r>
            <a:endParaRPr lang="en-US" sz="3200" b="1" dirty="0">
              <a:effectLst/>
            </a:endParaRPr>
          </a:p>
        </p:txBody>
      </p:sp>
      <p:sp>
        <p:nvSpPr>
          <p:cNvPr id="3" name="Content Placeholder 2"/>
          <p:cNvSpPr>
            <a:spLocks noGrp="1"/>
          </p:cNvSpPr>
          <p:nvPr>
            <p:ph idx="1"/>
          </p:nvPr>
        </p:nvSpPr>
        <p:spPr>
          <a:xfrm>
            <a:off x="457200" y="1447800"/>
            <a:ext cx="8229600" cy="3997325"/>
          </a:xfrm>
        </p:spPr>
        <p:txBody>
          <a:bodyPr/>
          <a:lstStyle/>
          <a:p>
            <a:r>
              <a:rPr lang="zh-TW" altLang="en-US" sz="3600" b="1" dirty="0" smtClean="0">
                <a:solidFill>
                  <a:schemeClr val="tx1">
                    <a:lumMod val="50000"/>
                  </a:schemeClr>
                </a:solidFill>
                <a:effectLst/>
              </a:rPr>
              <a:t>神沒有忘記聖徒的禱告</a:t>
            </a:r>
            <a:r>
              <a:rPr lang="en-US" altLang="zh-TW" sz="3600" b="1" dirty="0" smtClean="0">
                <a:solidFill>
                  <a:schemeClr val="tx1">
                    <a:lumMod val="50000"/>
                  </a:schemeClr>
                </a:solidFill>
                <a:effectLst/>
              </a:rPr>
              <a:t> </a:t>
            </a:r>
            <a:r>
              <a:rPr lang="en-US" altLang="zh-TW" spc="-150" dirty="0" smtClean="0">
                <a:solidFill>
                  <a:schemeClr val="tx1">
                    <a:lumMod val="50000"/>
                  </a:schemeClr>
                </a:solidFill>
                <a:effectLst/>
              </a:rPr>
              <a:t>God remembers every prayer of His saints.</a:t>
            </a:r>
          </a:p>
          <a:p>
            <a:r>
              <a:rPr lang="zh-TW" altLang="en-US" sz="3600" b="1" dirty="0" smtClean="0"/>
              <a:t>地上聖徒的禱告是我們對身體得贖的渴望 </a:t>
            </a:r>
            <a:r>
              <a:rPr lang="en-US" altLang="zh-TW" spc="-150" dirty="0" smtClean="0"/>
              <a:t>The prayer of the saints on earth reflects the inward groaning, desiring the ultimate redemption of our bodies.</a:t>
            </a:r>
            <a:endParaRPr lang="en-US" altLang="zh-TW" b="1" dirty="0" smtClean="0"/>
          </a:p>
        </p:txBody>
      </p:sp>
    </p:spTree>
    <p:extLst>
      <p:ext uri="{BB962C8B-B14F-4D97-AF65-F5344CB8AC3E}">
        <p14:creationId xmlns:p14="http://schemas.microsoft.com/office/powerpoint/2010/main" val="150234235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3682857" cy="1169987"/>
          </a:xfrm>
        </p:spPr>
        <p:txBody>
          <a:bodyPr/>
          <a:lstStyle/>
          <a:p>
            <a:pPr algn="r"/>
            <a:r>
              <a:rPr lang="zh-TW" altLang="en-US" sz="3600" b="1" dirty="0" smtClean="0">
                <a:solidFill>
                  <a:srgbClr val="FFFF00"/>
                </a:solidFill>
                <a:effectLst/>
              </a:rPr>
              <a:t>羅馬書 </a:t>
            </a:r>
            <a:r>
              <a:rPr lang="en-US" altLang="zh-TW" sz="3600" b="1" dirty="0" smtClean="0">
                <a:solidFill>
                  <a:srgbClr val="FFFF00"/>
                </a:solidFill>
                <a:effectLst/>
              </a:rPr>
              <a:t>8:21</a:t>
            </a:r>
            <a:br>
              <a:rPr lang="en-US" altLang="zh-TW" sz="3600" b="1" dirty="0" smtClean="0">
                <a:solidFill>
                  <a:srgbClr val="FFFF00"/>
                </a:solidFill>
                <a:effectLst/>
              </a:rPr>
            </a:br>
            <a:r>
              <a:rPr lang="en-US" altLang="zh-TW" sz="3200" b="1" dirty="0" smtClean="0">
                <a:solidFill>
                  <a:srgbClr val="FFFF00"/>
                </a:solidFill>
                <a:effectLst/>
              </a:rPr>
              <a:t>Romans 8:20-21</a:t>
            </a:r>
            <a:endParaRPr lang="en-US" sz="3200" b="1" dirty="0">
              <a:solidFill>
                <a:srgbClr val="FFFF00"/>
              </a:solidFill>
              <a:effectLst/>
            </a:endParaRPr>
          </a:p>
        </p:txBody>
      </p:sp>
      <p:sp>
        <p:nvSpPr>
          <p:cNvPr id="3" name="Content Placeholder 2"/>
          <p:cNvSpPr>
            <a:spLocks noGrp="1"/>
          </p:cNvSpPr>
          <p:nvPr>
            <p:ph idx="1"/>
          </p:nvPr>
        </p:nvSpPr>
        <p:spPr>
          <a:xfrm>
            <a:off x="3682856" y="381000"/>
            <a:ext cx="5003943" cy="6172199"/>
          </a:xfrm>
        </p:spPr>
        <p:txBody>
          <a:bodyPr/>
          <a:lstStyle/>
          <a:p>
            <a:pPr marL="0" indent="0">
              <a:buNone/>
            </a:pPr>
            <a:r>
              <a:rPr lang="zh-TW" altLang="en-US" sz="3600" b="1" dirty="0" smtClean="0"/>
              <a:t>受造之物仍然指望脫離敗壞的轄制，得享神兒女自由的榮耀</a:t>
            </a:r>
            <a:r>
              <a:rPr lang="en-US" altLang="zh-TW" sz="3600" b="1" dirty="0" smtClean="0"/>
              <a:t>… </a:t>
            </a:r>
            <a:br>
              <a:rPr lang="en-US" altLang="zh-TW" sz="3600" b="1" dirty="0" smtClean="0"/>
            </a:br>
            <a:r>
              <a:rPr lang="en-US" altLang="zh-TW" sz="2400" b="1" dirty="0" smtClean="0"/>
              <a:t/>
            </a:r>
            <a:br>
              <a:rPr lang="en-US" altLang="zh-TW" sz="2400" b="1" dirty="0" smtClean="0"/>
            </a:br>
            <a:r>
              <a:rPr lang="en-US" altLang="zh-TW" dirty="0" smtClean="0"/>
              <a:t>…the creation was subjected to futility… in hope that the creation itself will be set free from its bondage to corruption and obtain the freedom of the glory of the children of God… </a:t>
            </a:r>
            <a:endParaRPr lang="zh-TW" altLang="en-US" dirty="0" smtClean="0"/>
          </a:p>
        </p:txBody>
      </p:sp>
    </p:spTree>
    <p:extLst>
      <p:ext uri="{BB962C8B-B14F-4D97-AF65-F5344CB8AC3E}">
        <p14:creationId xmlns:p14="http://schemas.microsoft.com/office/powerpoint/2010/main" val="395235126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81000"/>
            <a:ext cx="3429000" cy="1169987"/>
          </a:xfrm>
        </p:spPr>
        <p:txBody>
          <a:bodyPr/>
          <a:lstStyle/>
          <a:p>
            <a:pPr algn="r"/>
            <a:r>
              <a:rPr lang="zh-TW" altLang="en-US" sz="3600" b="1" dirty="0" smtClean="0">
                <a:solidFill>
                  <a:srgbClr val="FFFF00"/>
                </a:solidFill>
                <a:effectLst/>
              </a:rPr>
              <a:t>羅馬書 </a:t>
            </a:r>
            <a:r>
              <a:rPr lang="en-US" altLang="zh-TW" sz="3600" b="1" dirty="0" smtClean="0">
                <a:solidFill>
                  <a:srgbClr val="FFFF00"/>
                </a:solidFill>
                <a:effectLst/>
              </a:rPr>
              <a:t>8:23</a:t>
            </a:r>
            <a:br>
              <a:rPr lang="en-US" altLang="zh-TW" sz="3600" b="1" dirty="0" smtClean="0">
                <a:solidFill>
                  <a:srgbClr val="FFFF00"/>
                </a:solidFill>
                <a:effectLst/>
              </a:rPr>
            </a:br>
            <a:r>
              <a:rPr lang="en-US" altLang="zh-TW" sz="3200" b="1" dirty="0" smtClean="0">
                <a:solidFill>
                  <a:srgbClr val="FFFF00"/>
                </a:solidFill>
                <a:effectLst/>
              </a:rPr>
              <a:t>Romans 8:23</a:t>
            </a:r>
            <a:endParaRPr lang="en-US" sz="3200" b="1" dirty="0">
              <a:solidFill>
                <a:srgbClr val="FFFF00"/>
              </a:solidFill>
              <a:effectLst/>
            </a:endParaRPr>
          </a:p>
        </p:txBody>
      </p:sp>
      <p:sp>
        <p:nvSpPr>
          <p:cNvPr id="3" name="Content Placeholder 2"/>
          <p:cNvSpPr>
            <a:spLocks noGrp="1"/>
          </p:cNvSpPr>
          <p:nvPr>
            <p:ph idx="1"/>
          </p:nvPr>
        </p:nvSpPr>
        <p:spPr>
          <a:xfrm>
            <a:off x="3276600" y="381000"/>
            <a:ext cx="5410199" cy="6172199"/>
          </a:xfrm>
        </p:spPr>
        <p:txBody>
          <a:bodyPr/>
          <a:lstStyle/>
          <a:p>
            <a:pPr marL="0" indent="0">
              <a:buNone/>
            </a:pPr>
            <a:r>
              <a:rPr lang="zh-TW" altLang="en-US" sz="3600" b="1" dirty="0" smtClean="0"/>
              <a:t>不但如此，我們這有聖靈初結果子的，也是自己心裡歎息，等候得著兒子的名分，乃是我們的身體得贖。</a:t>
            </a:r>
            <a:r>
              <a:rPr lang="en-US" altLang="zh-TW" sz="3600" b="1" dirty="0" smtClean="0"/>
              <a:t/>
            </a:r>
            <a:br>
              <a:rPr lang="en-US" altLang="zh-TW" sz="3600" b="1" dirty="0" smtClean="0"/>
            </a:br>
            <a:r>
              <a:rPr lang="en-US" altLang="zh-TW" sz="2400" b="1" dirty="0" smtClean="0"/>
              <a:t/>
            </a:r>
            <a:br>
              <a:rPr lang="en-US" altLang="zh-TW" sz="2400" b="1" dirty="0" smtClean="0"/>
            </a:br>
            <a:r>
              <a:rPr lang="en-US" altLang="zh-TW" dirty="0" smtClean="0"/>
              <a:t>And not only the creation, but we ourselves, who have the </a:t>
            </a:r>
            <a:r>
              <a:rPr lang="en-US" altLang="zh-TW" dirty="0" err="1" smtClean="0"/>
              <a:t>firstfruits</a:t>
            </a:r>
            <a:r>
              <a:rPr lang="en-US" altLang="zh-TW" dirty="0" smtClean="0"/>
              <a:t> of the Spirit, groan inwardly as we wait eagerly for adoption as sons, the redemption of our bodies.</a:t>
            </a:r>
            <a:endParaRPr lang="zh-TW" altLang="en-US" dirty="0" smtClean="0"/>
          </a:p>
          <a:p>
            <a:pPr marL="0" indent="0">
              <a:buNone/>
            </a:pPr>
            <a:endParaRPr lang="zh-TW" altLang="en-US" dirty="0" smtClean="0"/>
          </a:p>
        </p:txBody>
      </p:sp>
    </p:spTree>
    <p:extLst>
      <p:ext uri="{BB962C8B-B14F-4D97-AF65-F5344CB8AC3E}">
        <p14:creationId xmlns:p14="http://schemas.microsoft.com/office/powerpoint/2010/main" val="17113738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81000"/>
            <a:ext cx="3429000" cy="1169987"/>
          </a:xfrm>
        </p:spPr>
        <p:txBody>
          <a:bodyPr/>
          <a:lstStyle/>
          <a:p>
            <a:pPr algn="r"/>
            <a:r>
              <a:rPr lang="zh-TW" altLang="en-US" sz="3600" b="1" dirty="0" smtClean="0">
                <a:solidFill>
                  <a:srgbClr val="FFFF00"/>
                </a:solidFill>
                <a:effectLst/>
              </a:rPr>
              <a:t>羅馬書 </a:t>
            </a:r>
            <a:r>
              <a:rPr lang="en-US" altLang="zh-TW" sz="3600" b="1" dirty="0" smtClean="0">
                <a:solidFill>
                  <a:srgbClr val="FFFF00"/>
                </a:solidFill>
                <a:effectLst/>
              </a:rPr>
              <a:t>8:26</a:t>
            </a:r>
            <a:br>
              <a:rPr lang="en-US" altLang="zh-TW" sz="3600" b="1" dirty="0" smtClean="0">
                <a:solidFill>
                  <a:srgbClr val="FFFF00"/>
                </a:solidFill>
                <a:effectLst/>
              </a:rPr>
            </a:br>
            <a:r>
              <a:rPr lang="en-US" altLang="zh-TW" sz="3200" b="1" dirty="0" smtClean="0">
                <a:solidFill>
                  <a:srgbClr val="FFFF00"/>
                </a:solidFill>
                <a:effectLst/>
              </a:rPr>
              <a:t>Romans 8:26</a:t>
            </a:r>
            <a:endParaRPr lang="en-US" sz="3200" b="1" dirty="0">
              <a:solidFill>
                <a:srgbClr val="FFFF00"/>
              </a:solidFill>
              <a:effectLst/>
            </a:endParaRPr>
          </a:p>
        </p:txBody>
      </p:sp>
      <p:sp>
        <p:nvSpPr>
          <p:cNvPr id="3" name="Content Placeholder 2"/>
          <p:cNvSpPr>
            <a:spLocks noGrp="1"/>
          </p:cNvSpPr>
          <p:nvPr>
            <p:ph idx="1"/>
          </p:nvPr>
        </p:nvSpPr>
        <p:spPr>
          <a:xfrm>
            <a:off x="3276600" y="381000"/>
            <a:ext cx="5410199" cy="6172199"/>
          </a:xfrm>
        </p:spPr>
        <p:txBody>
          <a:bodyPr/>
          <a:lstStyle/>
          <a:p>
            <a:pPr marL="0" indent="0">
              <a:buNone/>
            </a:pPr>
            <a:r>
              <a:rPr lang="en-US" altLang="zh-TW" sz="3600" b="1" dirty="0" smtClean="0"/>
              <a:t>…</a:t>
            </a:r>
            <a:r>
              <a:rPr lang="zh-TW" altLang="en-US" sz="3600" b="1" dirty="0" smtClean="0"/>
              <a:t>我們本不曉得當怎樣禱告，只是聖靈親自用說不出來的歎息替我們禱告。 </a:t>
            </a:r>
            <a:r>
              <a:rPr lang="en-US" altLang="zh-TW" sz="3600" b="1" dirty="0" smtClean="0"/>
              <a:t/>
            </a:r>
            <a:br>
              <a:rPr lang="en-US" altLang="zh-TW" sz="3600" b="1" dirty="0" smtClean="0"/>
            </a:br>
            <a:r>
              <a:rPr lang="en-US" altLang="zh-TW" sz="2400" b="1" dirty="0" smtClean="0"/>
              <a:t/>
            </a:r>
            <a:br>
              <a:rPr lang="en-US" altLang="zh-TW" sz="2400" b="1" dirty="0" smtClean="0"/>
            </a:br>
            <a:r>
              <a:rPr lang="en-US" altLang="zh-TW" dirty="0" smtClean="0"/>
              <a:t>…</a:t>
            </a:r>
            <a:r>
              <a:rPr lang="en-US" dirty="0"/>
              <a:t>or we do not know what to pray for as we ought, but the Spirit himself intercedes for us with </a:t>
            </a:r>
            <a:r>
              <a:rPr lang="en-US" dirty="0" err="1"/>
              <a:t>groanings</a:t>
            </a:r>
            <a:r>
              <a:rPr lang="en-US" dirty="0"/>
              <a:t> too deep for words.</a:t>
            </a:r>
          </a:p>
          <a:p>
            <a:pPr marL="0" indent="0">
              <a:buNone/>
            </a:pPr>
            <a:endParaRPr lang="zh-TW" altLang="en-US" dirty="0" smtClean="0"/>
          </a:p>
          <a:p>
            <a:pPr marL="0" indent="0">
              <a:buNone/>
            </a:pPr>
            <a:endParaRPr lang="zh-TW" altLang="en-US" dirty="0" smtClean="0"/>
          </a:p>
        </p:txBody>
      </p:sp>
    </p:spTree>
    <p:extLst>
      <p:ext uri="{BB962C8B-B14F-4D97-AF65-F5344CB8AC3E}">
        <p14:creationId xmlns:p14="http://schemas.microsoft.com/office/powerpoint/2010/main" val="224269383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13"/>
            <a:ext cx="8229600" cy="1169987"/>
          </a:xfrm>
        </p:spPr>
        <p:txBody>
          <a:bodyPr/>
          <a:lstStyle/>
          <a:p>
            <a:r>
              <a:rPr lang="zh-TW" altLang="en-US" sz="3600" b="1" dirty="0" smtClean="0">
                <a:solidFill>
                  <a:srgbClr val="FFC000"/>
                </a:solidFill>
                <a:effectLst/>
              </a:rPr>
              <a:t>聖徒的禱告</a:t>
            </a:r>
            <a:r>
              <a:rPr lang="en-US" altLang="zh-TW" sz="3600" b="1" dirty="0" smtClean="0">
                <a:solidFill>
                  <a:srgbClr val="FFC000"/>
                </a:solidFill>
                <a:effectLst/>
              </a:rPr>
              <a:t/>
            </a:r>
            <a:br>
              <a:rPr lang="en-US" altLang="zh-TW" sz="3600" b="1" dirty="0" smtClean="0">
                <a:solidFill>
                  <a:srgbClr val="FFC000"/>
                </a:solidFill>
                <a:effectLst/>
              </a:rPr>
            </a:br>
            <a:r>
              <a:rPr lang="en-US" altLang="zh-TW" sz="3200" b="1" dirty="0" smtClean="0">
                <a:solidFill>
                  <a:srgbClr val="FFC000"/>
                </a:solidFill>
                <a:effectLst/>
              </a:rPr>
              <a:t>Prayer of the Saints</a:t>
            </a:r>
            <a:endParaRPr lang="en-US" sz="3200" b="1" dirty="0">
              <a:effectLst/>
            </a:endParaRPr>
          </a:p>
        </p:txBody>
      </p:sp>
      <p:sp>
        <p:nvSpPr>
          <p:cNvPr id="3" name="Content Placeholder 2"/>
          <p:cNvSpPr>
            <a:spLocks noGrp="1"/>
          </p:cNvSpPr>
          <p:nvPr>
            <p:ph idx="1"/>
          </p:nvPr>
        </p:nvSpPr>
        <p:spPr>
          <a:xfrm>
            <a:off x="457200" y="1447800"/>
            <a:ext cx="8229600" cy="3997325"/>
          </a:xfrm>
        </p:spPr>
        <p:txBody>
          <a:bodyPr/>
          <a:lstStyle/>
          <a:p>
            <a:r>
              <a:rPr lang="zh-TW" altLang="en-US" sz="3600" b="1" dirty="0" smtClean="0">
                <a:solidFill>
                  <a:schemeClr val="tx1">
                    <a:lumMod val="50000"/>
                  </a:schemeClr>
                </a:solidFill>
                <a:effectLst/>
              </a:rPr>
              <a:t>神沒有忘記聖徒的禱告</a:t>
            </a:r>
            <a:r>
              <a:rPr lang="en-US" altLang="zh-TW" sz="3600" b="1" dirty="0" smtClean="0">
                <a:solidFill>
                  <a:schemeClr val="tx1">
                    <a:lumMod val="50000"/>
                  </a:schemeClr>
                </a:solidFill>
                <a:effectLst/>
              </a:rPr>
              <a:t> </a:t>
            </a:r>
            <a:r>
              <a:rPr lang="en-US" altLang="zh-TW" spc="-150" dirty="0" smtClean="0">
                <a:solidFill>
                  <a:schemeClr val="tx1">
                    <a:lumMod val="50000"/>
                  </a:schemeClr>
                </a:solidFill>
                <a:effectLst/>
              </a:rPr>
              <a:t>God remembers every prayer of His saints.</a:t>
            </a:r>
          </a:p>
          <a:p>
            <a:r>
              <a:rPr lang="zh-TW" altLang="en-US" sz="3600" b="1" dirty="0" smtClean="0"/>
              <a:t>地上聖徒的禱告是我們對身體得贖的渴望 </a:t>
            </a:r>
            <a:r>
              <a:rPr lang="en-US" altLang="zh-TW" spc="-150" dirty="0" smtClean="0"/>
              <a:t>The prayer of the saints on earth reflects the inward groaning, desiring the ultimate redemption of our bodies.</a:t>
            </a:r>
            <a:endParaRPr lang="en-US" altLang="zh-TW" b="1" dirty="0" smtClean="0"/>
          </a:p>
        </p:txBody>
      </p:sp>
    </p:spTree>
    <p:extLst>
      <p:ext uri="{BB962C8B-B14F-4D97-AF65-F5344CB8AC3E}">
        <p14:creationId xmlns:p14="http://schemas.microsoft.com/office/powerpoint/2010/main" val="177773387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13"/>
            <a:ext cx="8229600" cy="1169987"/>
          </a:xfrm>
        </p:spPr>
        <p:txBody>
          <a:bodyPr/>
          <a:lstStyle/>
          <a:p>
            <a:r>
              <a:rPr lang="zh-TW" altLang="en-US" sz="3600" b="1" dirty="0" smtClean="0">
                <a:solidFill>
                  <a:srgbClr val="FFC000"/>
                </a:solidFill>
                <a:effectLst/>
              </a:rPr>
              <a:t>聖徒的禱告</a:t>
            </a:r>
            <a:r>
              <a:rPr lang="en-US" altLang="zh-TW" sz="3600" b="1" dirty="0" smtClean="0">
                <a:solidFill>
                  <a:srgbClr val="FFC000"/>
                </a:solidFill>
                <a:effectLst/>
              </a:rPr>
              <a:t/>
            </a:r>
            <a:br>
              <a:rPr lang="en-US" altLang="zh-TW" sz="3600" b="1" dirty="0" smtClean="0">
                <a:solidFill>
                  <a:srgbClr val="FFC000"/>
                </a:solidFill>
                <a:effectLst/>
              </a:rPr>
            </a:br>
            <a:r>
              <a:rPr lang="en-US" altLang="zh-TW" sz="3200" b="1" dirty="0" smtClean="0">
                <a:solidFill>
                  <a:srgbClr val="FFC000"/>
                </a:solidFill>
                <a:effectLst/>
              </a:rPr>
              <a:t>Prayer of the Saints</a:t>
            </a:r>
            <a:endParaRPr lang="en-US" sz="3200" b="1" dirty="0">
              <a:effectLst/>
            </a:endParaRPr>
          </a:p>
        </p:txBody>
      </p:sp>
      <p:sp>
        <p:nvSpPr>
          <p:cNvPr id="3" name="Content Placeholder 2"/>
          <p:cNvSpPr>
            <a:spLocks noGrp="1"/>
          </p:cNvSpPr>
          <p:nvPr>
            <p:ph idx="1"/>
          </p:nvPr>
        </p:nvSpPr>
        <p:spPr>
          <a:xfrm>
            <a:off x="457200" y="1447800"/>
            <a:ext cx="8229600" cy="3997325"/>
          </a:xfrm>
        </p:spPr>
        <p:txBody>
          <a:bodyPr/>
          <a:lstStyle/>
          <a:p>
            <a:r>
              <a:rPr lang="zh-TW" altLang="en-US" sz="3600" b="1" dirty="0" smtClean="0">
                <a:solidFill>
                  <a:schemeClr val="tx1">
                    <a:lumMod val="50000"/>
                  </a:schemeClr>
                </a:solidFill>
                <a:effectLst/>
              </a:rPr>
              <a:t>神沒有忘記聖徒的禱告</a:t>
            </a:r>
            <a:r>
              <a:rPr lang="en-US" altLang="zh-TW" sz="3600" b="1" dirty="0" smtClean="0">
                <a:solidFill>
                  <a:schemeClr val="tx1">
                    <a:lumMod val="50000"/>
                  </a:schemeClr>
                </a:solidFill>
                <a:effectLst/>
              </a:rPr>
              <a:t> </a:t>
            </a:r>
            <a:r>
              <a:rPr lang="en-US" altLang="zh-TW" spc="-150" dirty="0" smtClean="0">
                <a:solidFill>
                  <a:schemeClr val="tx1">
                    <a:lumMod val="50000"/>
                  </a:schemeClr>
                </a:solidFill>
                <a:effectLst/>
              </a:rPr>
              <a:t>God remembers every prayer of His saints.</a:t>
            </a:r>
          </a:p>
          <a:p>
            <a:r>
              <a:rPr lang="zh-TW" altLang="en-US" sz="3600" b="1" dirty="0" smtClean="0">
                <a:solidFill>
                  <a:schemeClr val="tx1">
                    <a:lumMod val="50000"/>
                  </a:schemeClr>
                </a:solidFill>
                <a:effectLst/>
              </a:rPr>
              <a:t>地上聖徒的禱告是我們對身體得贖的渴望 </a:t>
            </a:r>
            <a:r>
              <a:rPr lang="en-US" altLang="zh-TW" spc="-150" dirty="0" smtClean="0">
                <a:solidFill>
                  <a:schemeClr val="tx1">
                    <a:lumMod val="50000"/>
                  </a:schemeClr>
                </a:solidFill>
                <a:effectLst/>
              </a:rPr>
              <a:t>The prayer of the saints on earth reflects the inward groaning, desiring the ultimate redemption of our bodies.</a:t>
            </a:r>
            <a:endParaRPr lang="en-US" altLang="zh-TW" b="1" dirty="0" smtClean="0">
              <a:solidFill>
                <a:schemeClr val="tx1">
                  <a:lumMod val="50000"/>
                </a:schemeClr>
              </a:solidFill>
              <a:effectLst/>
            </a:endParaRPr>
          </a:p>
          <a:p>
            <a:r>
              <a:rPr lang="zh-TW" altLang="en-US" sz="3600" b="1" dirty="0" smtClean="0"/>
              <a:t>神最終以新天新地回應聖徒的禱告 </a:t>
            </a:r>
            <a:r>
              <a:rPr lang="en-US" altLang="zh-TW" spc="-150" dirty="0" smtClean="0"/>
              <a:t>A new heaven and a new earth is God’s ultimate response to the prayer of His saints.</a:t>
            </a:r>
            <a:endParaRPr lang="en-US" spc="-150" dirty="0"/>
          </a:p>
        </p:txBody>
      </p:sp>
    </p:spTree>
    <p:extLst>
      <p:ext uri="{BB962C8B-B14F-4D97-AF65-F5344CB8AC3E}">
        <p14:creationId xmlns:p14="http://schemas.microsoft.com/office/powerpoint/2010/main" val="227336028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962400"/>
            <a:ext cx="8229600" cy="2473325"/>
          </a:xfrm>
        </p:spPr>
        <p:txBody>
          <a:bodyPr/>
          <a:lstStyle/>
          <a:p>
            <a:pPr marL="0" indent="0">
              <a:buNone/>
            </a:pPr>
            <a:r>
              <a:rPr lang="en-US" altLang="zh-TW" sz="3600" dirty="0" smtClean="0"/>
              <a:t>8:1  </a:t>
            </a:r>
            <a:r>
              <a:rPr lang="en-US" altLang="zh-TW" sz="3600" dirty="0" smtClean="0">
                <a:solidFill>
                  <a:srgbClr val="FFC000"/>
                </a:solidFill>
              </a:rPr>
              <a:t>(</a:t>
            </a:r>
            <a:r>
              <a:rPr lang="zh-TW" altLang="en-US" sz="3600" b="1" dirty="0" smtClean="0">
                <a:solidFill>
                  <a:srgbClr val="FFC000"/>
                </a:solidFill>
              </a:rPr>
              <a:t>羔羊</a:t>
            </a:r>
            <a:r>
              <a:rPr lang="en-US" altLang="zh-TW" sz="3600" b="1" dirty="0" smtClean="0">
                <a:solidFill>
                  <a:srgbClr val="FFC000"/>
                </a:solidFill>
              </a:rPr>
              <a:t>) </a:t>
            </a:r>
            <a:r>
              <a:rPr lang="zh-TW" altLang="en-US" sz="3600" b="1" dirty="0" smtClean="0">
                <a:solidFill>
                  <a:srgbClr val="FFC000"/>
                </a:solidFill>
              </a:rPr>
              <a:t>他</a:t>
            </a:r>
            <a:r>
              <a:rPr lang="zh-TW" altLang="en-US" sz="3600" b="1" dirty="0" smtClean="0"/>
              <a:t>揭開第七印的時候，天上寂靜約有二刻。</a:t>
            </a:r>
            <a:r>
              <a:rPr lang="zh-TW" altLang="en-US" sz="3600" dirty="0" smtClean="0"/>
              <a:t> </a:t>
            </a:r>
            <a:r>
              <a:rPr lang="en-US" spc="-150" dirty="0" smtClean="0"/>
              <a:t>When </a:t>
            </a:r>
            <a:r>
              <a:rPr lang="en-US" b="1" spc="-150" dirty="0" smtClean="0">
                <a:solidFill>
                  <a:srgbClr val="FFFF00"/>
                </a:solidFill>
              </a:rPr>
              <a:t>(the Lamb) he </a:t>
            </a:r>
            <a:r>
              <a:rPr lang="en-US" spc="-150" dirty="0"/>
              <a:t>opened the seventh seal, there was silence in heaven for about half an hour</a:t>
            </a:r>
            <a:r>
              <a:rPr lang="en-US" dirty="0"/>
              <a:t>.</a:t>
            </a:r>
          </a:p>
          <a:p>
            <a:pPr marL="0" indent="0">
              <a:buNone/>
            </a:pPr>
            <a:endParaRPr lang="en-US" sz="3600" dirty="0"/>
          </a:p>
        </p:txBody>
      </p:sp>
    </p:spTree>
    <p:extLst>
      <p:ext uri="{BB962C8B-B14F-4D97-AF65-F5344CB8AC3E}">
        <p14:creationId xmlns:p14="http://schemas.microsoft.com/office/powerpoint/2010/main" val="4003212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7" name="Line 5"/>
          <p:cNvSpPr>
            <a:spLocks noChangeShapeType="1"/>
          </p:cNvSpPr>
          <p:nvPr/>
        </p:nvSpPr>
        <p:spPr bwMode="auto">
          <a:xfrm>
            <a:off x="381000" y="2362200"/>
            <a:ext cx="0" cy="838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600" name="Line 8"/>
          <p:cNvSpPr>
            <a:spLocks noChangeShapeType="1"/>
          </p:cNvSpPr>
          <p:nvPr/>
        </p:nvSpPr>
        <p:spPr bwMode="auto">
          <a:xfrm>
            <a:off x="152400" y="2590800"/>
            <a:ext cx="457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5"/>
          <p:cNvSpPr>
            <a:spLocks noChangeShapeType="1"/>
          </p:cNvSpPr>
          <p:nvPr/>
        </p:nvSpPr>
        <p:spPr bwMode="auto">
          <a:xfrm>
            <a:off x="8686800" y="2362200"/>
            <a:ext cx="0" cy="609600"/>
          </a:xfrm>
          <a:prstGeom prst="line">
            <a:avLst/>
          </a:prstGeom>
          <a:noFill/>
          <a:ln w="38100">
            <a:solidFill>
              <a:schemeClr val="tx1"/>
            </a:solidFill>
            <a:round/>
            <a:headEnd type="none"/>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 name="TextBox 1"/>
          <p:cNvSpPr txBox="1"/>
          <p:nvPr/>
        </p:nvSpPr>
        <p:spPr>
          <a:xfrm>
            <a:off x="838200" y="1905000"/>
            <a:ext cx="2954655" cy="1200329"/>
          </a:xfrm>
          <a:prstGeom prst="rect">
            <a:avLst/>
          </a:prstGeom>
          <a:noFill/>
        </p:spPr>
        <p:txBody>
          <a:bodyPr wrap="none" rtlCol="0">
            <a:spAutoFit/>
          </a:bodyPr>
          <a:lstStyle/>
          <a:p>
            <a:r>
              <a:rPr lang="zh-TW" altLang="en-US" sz="3600" dirty="0" smtClean="0"/>
              <a:t>耶穌第一次來</a:t>
            </a:r>
            <a:endParaRPr lang="en-US" altLang="zh-TW" sz="3600" dirty="0" smtClean="0"/>
          </a:p>
          <a:p>
            <a:r>
              <a:rPr lang="en-US" sz="3600" dirty="0" smtClean="0"/>
              <a:t>1st  Advent</a:t>
            </a:r>
            <a:endParaRPr lang="en-US" sz="3600" dirty="0"/>
          </a:p>
        </p:txBody>
      </p:sp>
      <p:sp>
        <p:nvSpPr>
          <p:cNvPr id="7" name="TextBox 6"/>
          <p:cNvSpPr txBox="1"/>
          <p:nvPr/>
        </p:nvSpPr>
        <p:spPr>
          <a:xfrm>
            <a:off x="5638800" y="1889760"/>
            <a:ext cx="2681055" cy="1200329"/>
          </a:xfrm>
          <a:prstGeom prst="rect">
            <a:avLst/>
          </a:prstGeom>
          <a:noFill/>
        </p:spPr>
        <p:txBody>
          <a:bodyPr wrap="none" rtlCol="0">
            <a:spAutoFit/>
          </a:bodyPr>
          <a:lstStyle/>
          <a:p>
            <a:pPr algn="r"/>
            <a:r>
              <a:rPr lang="zh-TW" altLang="en-US" sz="3600" dirty="0" smtClean="0"/>
              <a:t>耶穌的再來</a:t>
            </a:r>
            <a:endParaRPr lang="en-US" altLang="zh-TW" sz="3600" dirty="0" smtClean="0"/>
          </a:p>
          <a:p>
            <a:pPr algn="r"/>
            <a:r>
              <a:rPr lang="en-US" altLang="zh-TW" sz="3600" dirty="0" smtClean="0"/>
              <a:t>2nd</a:t>
            </a:r>
            <a:r>
              <a:rPr lang="en-US" sz="3600" dirty="0" smtClean="0"/>
              <a:t> Advent</a:t>
            </a:r>
            <a:endParaRPr lang="en-US" sz="3600" dirty="0"/>
          </a:p>
        </p:txBody>
      </p:sp>
      <p:sp>
        <p:nvSpPr>
          <p:cNvPr id="8" name="Line 8"/>
          <p:cNvSpPr>
            <a:spLocks noChangeShapeType="1"/>
          </p:cNvSpPr>
          <p:nvPr/>
        </p:nvSpPr>
        <p:spPr bwMode="auto">
          <a:xfrm>
            <a:off x="294640" y="3200400"/>
            <a:ext cx="84683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1398207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p:bldP spid="7" grpId="0"/>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962400"/>
            <a:ext cx="8229600" cy="2473325"/>
          </a:xfrm>
        </p:spPr>
        <p:txBody>
          <a:bodyPr/>
          <a:lstStyle/>
          <a:p>
            <a:pPr marL="0" indent="0">
              <a:buNone/>
            </a:pPr>
            <a:r>
              <a:rPr lang="en-US" altLang="zh-TW" sz="3600" dirty="0" smtClean="0"/>
              <a:t>8:1  </a:t>
            </a:r>
            <a:r>
              <a:rPr lang="zh-TW" altLang="en-US" sz="3600" b="1" dirty="0" smtClean="0">
                <a:solidFill>
                  <a:srgbClr val="FFC000"/>
                </a:solidFill>
              </a:rPr>
              <a:t>他</a:t>
            </a:r>
            <a:r>
              <a:rPr lang="zh-TW" altLang="en-US" sz="3600" b="1" dirty="0" smtClean="0"/>
              <a:t>揭開第七印的時候，天上寂靜約有二刻。</a:t>
            </a:r>
            <a:r>
              <a:rPr lang="zh-TW" altLang="en-US" sz="3600" dirty="0" smtClean="0"/>
              <a:t> </a:t>
            </a:r>
            <a:r>
              <a:rPr lang="en-US" spc="-150" dirty="0" smtClean="0"/>
              <a:t>When </a:t>
            </a:r>
            <a:r>
              <a:rPr lang="en-US" b="1" spc="-150" dirty="0" smtClean="0">
                <a:solidFill>
                  <a:srgbClr val="FFFF00"/>
                </a:solidFill>
              </a:rPr>
              <a:t>he </a:t>
            </a:r>
            <a:r>
              <a:rPr lang="en-US" spc="-150" dirty="0"/>
              <a:t>opened the seventh seal, there was silence in heaven for about half an hour</a:t>
            </a:r>
            <a:r>
              <a:rPr lang="en-US" dirty="0"/>
              <a:t>.</a:t>
            </a:r>
          </a:p>
          <a:p>
            <a:pPr marL="0" indent="0">
              <a:buNone/>
            </a:pPr>
            <a:endParaRPr lang="en-US" sz="3600" dirty="0"/>
          </a:p>
        </p:txBody>
      </p:sp>
    </p:spTree>
    <p:extLst>
      <p:ext uri="{BB962C8B-B14F-4D97-AF65-F5344CB8AC3E}">
        <p14:creationId xmlns:p14="http://schemas.microsoft.com/office/powerpoint/2010/main" val="199307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962400"/>
            <a:ext cx="8229600" cy="2473325"/>
          </a:xfrm>
        </p:spPr>
        <p:txBody>
          <a:bodyPr/>
          <a:lstStyle/>
          <a:p>
            <a:pPr marL="0" indent="0">
              <a:buNone/>
            </a:pPr>
            <a:r>
              <a:rPr lang="en-US" altLang="zh-TW" sz="3600" dirty="0" smtClean="0"/>
              <a:t>8:1  </a:t>
            </a:r>
            <a:r>
              <a:rPr lang="zh-TW" altLang="en-US" sz="3600" b="1" dirty="0" smtClean="0">
                <a:solidFill>
                  <a:srgbClr val="FFC000"/>
                </a:solidFill>
              </a:rPr>
              <a:t>他</a:t>
            </a:r>
            <a:r>
              <a:rPr lang="zh-TW" altLang="en-US" sz="3600" b="1" dirty="0" smtClean="0"/>
              <a:t>揭開第七印的時候，天上寂靜約有二刻。</a:t>
            </a:r>
            <a:r>
              <a:rPr lang="zh-TW" altLang="en-US" sz="3600" dirty="0" smtClean="0"/>
              <a:t> </a:t>
            </a:r>
            <a:r>
              <a:rPr lang="en-US" spc="-150" dirty="0" smtClean="0"/>
              <a:t>When </a:t>
            </a:r>
            <a:r>
              <a:rPr lang="en-US" b="1" spc="-150" dirty="0" smtClean="0">
                <a:solidFill>
                  <a:srgbClr val="FFFF00"/>
                </a:solidFill>
              </a:rPr>
              <a:t>he </a:t>
            </a:r>
            <a:r>
              <a:rPr lang="en-US" spc="-150" dirty="0"/>
              <a:t>opened the seventh seal, there was silence in heaven for about half an hour</a:t>
            </a:r>
            <a:r>
              <a:rPr lang="en-US" dirty="0"/>
              <a:t>.</a:t>
            </a:r>
          </a:p>
          <a:p>
            <a:pPr marL="0" indent="0">
              <a:buNone/>
            </a:pPr>
            <a:endParaRPr lang="en-US" sz="3600" dirty="0"/>
          </a:p>
        </p:txBody>
      </p:sp>
      <p:sp>
        <p:nvSpPr>
          <p:cNvPr id="4" name="Content Placeholder 2"/>
          <p:cNvSpPr txBox="1">
            <a:spLocks/>
          </p:cNvSpPr>
          <p:nvPr/>
        </p:nvSpPr>
        <p:spPr bwMode="auto">
          <a:xfrm>
            <a:off x="533400" y="457200"/>
            <a:ext cx="8229600" cy="247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pPr>
            <a:r>
              <a:rPr lang="en-US" altLang="zh-TW" sz="3600" b="0" dirty="0" smtClean="0"/>
              <a:t>7:17  </a:t>
            </a:r>
            <a:r>
              <a:rPr lang="zh-TW" altLang="en-US" sz="3600" dirty="0" smtClean="0"/>
              <a:t>因為</a:t>
            </a:r>
            <a:r>
              <a:rPr lang="zh-TW" altLang="en-US" sz="3600" dirty="0" smtClean="0">
                <a:solidFill>
                  <a:srgbClr val="FFC000"/>
                </a:solidFill>
              </a:rPr>
              <a:t>寶座中的羔羊</a:t>
            </a:r>
            <a:r>
              <a:rPr lang="zh-TW" altLang="en-US" sz="3600" dirty="0" smtClean="0"/>
              <a:t>必牧養他們，領他們到生命水的泉源；神也必擦去他們一切的眼淚。</a:t>
            </a:r>
            <a:r>
              <a:rPr lang="zh-TW" altLang="en-US" sz="3600" b="0" dirty="0" smtClean="0"/>
              <a:t> </a:t>
            </a:r>
            <a:r>
              <a:rPr lang="en-US" b="0" spc="-150" dirty="0" smtClean="0"/>
              <a:t>For </a:t>
            </a:r>
            <a:r>
              <a:rPr lang="en-US" spc="-150" dirty="0" smtClean="0">
                <a:solidFill>
                  <a:srgbClr val="FFFF00"/>
                </a:solidFill>
              </a:rPr>
              <a:t>the Lamb in the midst of the throne </a:t>
            </a:r>
            <a:r>
              <a:rPr lang="en-US" b="0" spc="-150" dirty="0" smtClean="0"/>
              <a:t>will be their shepherd, and he will guide them to springs of living water, and God will wipe away every tear from their eyes..</a:t>
            </a:r>
          </a:p>
        </p:txBody>
      </p:sp>
    </p:spTree>
    <p:extLst>
      <p:ext uri="{BB962C8B-B14F-4D97-AF65-F5344CB8AC3E}">
        <p14:creationId xmlns:p14="http://schemas.microsoft.com/office/powerpoint/2010/main" val="1181423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7" name="Line 5"/>
          <p:cNvSpPr>
            <a:spLocks noChangeShapeType="1"/>
          </p:cNvSpPr>
          <p:nvPr/>
        </p:nvSpPr>
        <p:spPr bwMode="auto">
          <a:xfrm>
            <a:off x="381000" y="2362200"/>
            <a:ext cx="0" cy="838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600" name="Line 8"/>
          <p:cNvSpPr>
            <a:spLocks noChangeShapeType="1"/>
          </p:cNvSpPr>
          <p:nvPr/>
        </p:nvSpPr>
        <p:spPr bwMode="auto">
          <a:xfrm>
            <a:off x="152400" y="2590800"/>
            <a:ext cx="457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8"/>
          <p:cNvSpPr>
            <a:spLocks noChangeShapeType="1"/>
          </p:cNvSpPr>
          <p:nvPr/>
        </p:nvSpPr>
        <p:spPr bwMode="auto">
          <a:xfrm>
            <a:off x="294640" y="3200400"/>
            <a:ext cx="84683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5"/>
          <p:cNvSpPr>
            <a:spLocks noChangeShapeType="1"/>
          </p:cNvSpPr>
          <p:nvPr/>
        </p:nvSpPr>
        <p:spPr bwMode="auto">
          <a:xfrm>
            <a:off x="8686800" y="2362200"/>
            <a:ext cx="0" cy="609600"/>
          </a:xfrm>
          <a:prstGeom prst="line">
            <a:avLst/>
          </a:prstGeom>
          <a:noFill/>
          <a:ln w="38100">
            <a:solidFill>
              <a:schemeClr val="tx1"/>
            </a:solidFill>
            <a:round/>
            <a:headEnd type="none"/>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4" name="Arc 14"/>
          <p:cNvSpPr>
            <a:spLocks/>
          </p:cNvSpPr>
          <p:nvPr/>
        </p:nvSpPr>
        <p:spPr bwMode="auto">
          <a:xfrm flipH="1">
            <a:off x="467360" y="2590800"/>
            <a:ext cx="8143240" cy="609600"/>
          </a:xfrm>
          <a:custGeom>
            <a:avLst/>
            <a:gdLst>
              <a:gd name="G0" fmla="+- 21600 0 0"/>
              <a:gd name="G1" fmla="+- 21600 0 0"/>
              <a:gd name="G2" fmla="+- 21600 0 0"/>
              <a:gd name="T0" fmla="*/ 1 w 43200"/>
              <a:gd name="T1" fmla="*/ 21794 h 23533"/>
              <a:gd name="T2" fmla="*/ 43113 w 43200"/>
              <a:gd name="T3" fmla="*/ 23533 h 23533"/>
              <a:gd name="T4" fmla="*/ 21600 w 43200"/>
              <a:gd name="T5" fmla="*/ 21600 h 23533"/>
            </a:gdLst>
            <a:ahLst/>
            <a:cxnLst>
              <a:cxn ang="0">
                <a:pos x="T0" y="T1"/>
              </a:cxn>
              <a:cxn ang="0">
                <a:pos x="T2" y="T3"/>
              </a:cxn>
              <a:cxn ang="0">
                <a:pos x="T4" y="T5"/>
              </a:cxn>
            </a:cxnLst>
            <a:rect l="0" t="0" r="r" b="b"/>
            <a:pathLst>
              <a:path w="43200" h="23533" fill="none" extrusionOk="0">
                <a:moveTo>
                  <a:pt x="0" y="21794"/>
                </a:moveTo>
                <a:cubicBezTo>
                  <a:pt x="0" y="21729"/>
                  <a:pt x="0" y="21664"/>
                  <a:pt x="0" y="21600"/>
                </a:cubicBezTo>
                <a:cubicBezTo>
                  <a:pt x="0" y="9670"/>
                  <a:pt x="9670" y="0"/>
                  <a:pt x="21600" y="0"/>
                </a:cubicBezTo>
                <a:cubicBezTo>
                  <a:pt x="33529" y="0"/>
                  <a:pt x="43200" y="9670"/>
                  <a:pt x="43200" y="21600"/>
                </a:cubicBezTo>
                <a:cubicBezTo>
                  <a:pt x="43200" y="22245"/>
                  <a:pt x="43171" y="22890"/>
                  <a:pt x="43113" y="23533"/>
                </a:cubicBezTo>
              </a:path>
              <a:path w="43200" h="23533" stroke="0" extrusionOk="0">
                <a:moveTo>
                  <a:pt x="0" y="21794"/>
                </a:moveTo>
                <a:cubicBezTo>
                  <a:pt x="0" y="21729"/>
                  <a:pt x="0" y="21664"/>
                  <a:pt x="0" y="21600"/>
                </a:cubicBezTo>
                <a:cubicBezTo>
                  <a:pt x="0" y="9670"/>
                  <a:pt x="9670" y="0"/>
                  <a:pt x="21600" y="0"/>
                </a:cubicBezTo>
                <a:cubicBezTo>
                  <a:pt x="33529" y="0"/>
                  <a:pt x="43200" y="9670"/>
                  <a:pt x="43200" y="21600"/>
                </a:cubicBezTo>
                <a:cubicBezTo>
                  <a:pt x="43200" y="22245"/>
                  <a:pt x="43171" y="22890"/>
                  <a:pt x="43113" y="23533"/>
                </a:cubicBezTo>
                <a:lnTo>
                  <a:pt x="21600" y="21600"/>
                </a:lnTo>
                <a:close/>
              </a:path>
            </a:pathLst>
          </a:custGeom>
          <a:noFill/>
          <a:ln w="28575">
            <a:solidFill>
              <a:srgbClr val="FFC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TextBox 24"/>
          <p:cNvSpPr txBox="1"/>
          <p:nvPr/>
        </p:nvSpPr>
        <p:spPr>
          <a:xfrm>
            <a:off x="3162590" y="1189842"/>
            <a:ext cx="2961067" cy="1261884"/>
          </a:xfrm>
          <a:prstGeom prst="rect">
            <a:avLst/>
          </a:prstGeom>
          <a:noFill/>
        </p:spPr>
        <p:txBody>
          <a:bodyPr wrap="none" rtlCol="0">
            <a:spAutoFit/>
          </a:bodyPr>
          <a:lstStyle/>
          <a:p>
            <a:pPr algn="ctr"/>
            <a:r>
              <a:rPr lang="zh-TW" altLang="en-US" sz="4400" dirty="0" smtClean="0">
                <a:solidFill>
                  <a:srgbClr val="FFC000"/>
                </a:solidFill>
              </a:rPr>
              <a:t>末世 </a:t>
            </a:r>
            <a:endParaRPr lang="en-US" altLang="zh-TW" sz="4400" dirty="0" smtClean="0">
              <a:solidFill>
                <a:srgbClr val="FFC000"/>
              </a:solidFill>
            </a:endParaRPr>
          </a:p>
          <a:p>
            <a:pPr algn="ctr"/>
            <a:r>
              <a:rPr lang="en-US" altLang="zh-TW" sz="3200" dirty="0" smtClean="0">
                <a:solidFill>
                  <a:srgbClr val="FFC000"/>
                </a:solidFill>
              </a:rPr>
              <a:t>The Last Days</a:t>
            </a:r>
            <a:endParaRPr lang="en-US" sz="3200" dirty="0">
              <a:solidFill>
                <a:srgbClr val="FFC000"/>
              </a:solidFill>
            </a:endParaRPr>
          </a:p>
        </p:txBody>
      </p:sp>
      <p:sp>
        <p:nvSpPr>
          <p:cNvPr id="26" name="Arc 14"/>
          <p:cNvSpPr>
            <a:spLocks/>
          </p:cNvSpPr>
          <p:nvPr/>
        </p:nvSpPr>
        <p:spPr bwMode="auto">
          <a:xfrm flipH="1" flipV="1">
            <a:off x="8001000" y="3314698"/>
            <a:ext cx="685800" cy="266700"/>
          </a:xfrm>
          <a:custGeom>
            <a:avLst/>
            <a:gdLst>
              <a:gd name="G0" fmla="+- 21600 0 0"/>
              <a:gd name="G1" fmla="+- 21600 0 0"/>
              <a:gd name="G2" fmla="+- 21600 0 0"/>
              <a:gd name="T0" fmla="*/ 1 w 43200"/>
              <a:gd name="T1" fmla="*/ 21794 h 23533"/>
              <a:gd name="T2" fmla="*/ 43113 w 43200"/>
              <a:gd name="T3" fmla="*/ 23533 h 23533"/>
              <a:gd name="T4" fmla="*/ 21600 w 43200"/>
              <a:gd name="T5" fmla="*/ 21600 h 23533"/>
            </a:gdLst>
            <a:ahLst/>
            <a:cxnLst>
              <a:cxn ang="0">
                <a:pos x="T0" y="T1"/>
              </a:cxn>
              <a:cxn ang="0">
                <a:pos x="T2" y="T3"/>
              </a:cxn>
              <a:cxn ang="0">
                <a:pos x="T4" y="T5"/>
              </a:cxn>
            </a:cxnLst>
            <a:rect l="0" t="0" r="r" b="b"/>
            <a:pathLst>
              <a:path w="43200" h="23533" fill="none" extrusionOk="0">
                <a:moveTo>
                  <a:pt x="0" y="21794"/>
                </a:moveTo>
                <a:cubicBezTo>
                  <a:pt x="0" y="21729"/>
                  <a:pt x="0" y="21664"/>
                  <a:pt x="0" y="21600"/>
                </a:cubicBezTo>
                <a:cubicBezTo>
                  <a:pt x="0" y="9670"/>
                  <a:pt x="9670" y="0"/>
                  <a:pt x="21600" y="0"/>
                </a:cubicBezTo>
                <a:cubicBezTo>
                  <a:pt x="33529" y="0"/>
                  <a:pt x="43200" y="9670"/>
                  <a:pt x="43200" y="21600"/>
                </a:cubicBezTo>
                <a:cubicBezTo>
                  <a:pt x="43200" y="22245"/>
                  <a:pt x="43171" y="22890"/>
                  <a:pt x="43113" y="23533"/>
                </a:cubicBezTo>
              </a:path>
              <a:path w="43200" h="23533" stroke="0" extrusionOk="0">
                <a:moveTo>
                  <a:pt x="0" y="21794"/>
                </a:moveTo>
                <a:cubicBezTo>
                  <a:pt x="0" y="21729"/>
                  <a:pt x="0" y="21664"/>
                  <a:pt x="0" y="21600"/>
                </a:cubicBezTo>
                <a:cubicBezTo>
                  <a:pt x="0" y="9670"/>
                  <a:pt x="9670" y="0"/>
                  <a:pt x="21600" y="0"/>
                </a:cubicBezTo>
                <a:cubicBezTo>
                  <a:pt x="33529" y="0"/>
                  <a:pt x="43200" y="9670"/>
                  <a:pt x="43200" y="21600"/>
                </a:cubicBezTo>
                <a:cubicBezTo>
                  <a:pt x="43200" y="22245"/>
                  <a:pt x="43171" y="22890"/>
                  <a:pt x="43113" y="23533"/>
                </a:cubicBezTo>
                <a:lnTo>
                  <a:pt x="21600" y="21600"/>
                </a:lnTo>
                <a:close/>
              </a:path>
            </a:pathLst>
          </a:custGeom>
          <a:noFill/>
          <a:ln w="28575">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Line 5"/>
          <p:cNvSpPr>
            <a:spLocks noChangeShapeType="1"/>
          </p:cNvSpPr>
          <p:nvPr/>
        </p:nvSpPr>
        <p:spPr bwMode="auto">
          <a:xfrm>
            <a:off x="8001000" y="2895600"/>
            <a:ext cx="0" cy="304800"/>
          </a:xfrm>
          <a:prstGeom prst="line">
            <a:avLst/>
          </a:prstGeom>
          <a:noFill/>
          <a:ln w="38100">
            <a:solidFill>
              <a:schemeClr val="tx1"/>
            </a:solidFill>
            <a:round/>
            <a:headEnd type="none"/>
            <a:tailEnd type="none" w="lg" len="lg"/>
          </a:ln>
          <a:extLst>
            <a:ext uri="{909E8E84-426E-40DD-AFC4-6F175D3DCCD1}">
              <a14:hiddenFill xmlns:a14="http://schemas.microsoft.com/office/drawing/2010/main">
                <a:noFill/>
              </a14:hiddenFill>
            </a:ext>
          </a:extLst>
        </p:spPr>
        <p:txBody>
          <a:bodyPr/>
          <a:lstStyle/>
          <a:p>
            <a:endParaRPr lang="en-US"/>
          </a:p>
        </p:txBody>
      </p:sp>
      <p:sp>
        <p:nvSpPr>
          <p:cNvPr id="28" name="TextBox 27"/>
          <p:cNvSpPr txBox="1"/>
          <p:nvPr/>
        </p:nvSpPr>
        <p:spPr>
          <a:xfrm>
            <a:off x="5833585" y="3695695"/>
            <a:ext cx="3035895" cy="1261884"/>
          </a:xfrm>
          <a:prstGeom prst="rect">
            <a:avLst/>
          </a:prstGeom>
          <a:noFill/>
        </p:spPr>
        <p:txBody>
          <a:bodyPr wrap="none" rtlCol="0">
            <a:spAutoFit/>
          </a:bodyPr>
          <a:lstStyle/>
          <a:p>
            <a:pPr algn="r"/>
            <a:r>
              <a:rPr lang="zh-TW" altLang="en-US" sz="4400" dirty="0" smtClean="0">
                <a:solidFill>
                  <a:srgbClr val="FFFF00"/>
                </a:solidFill>
              </a:rPr>
              <a:t>末時</a:t>
            </a:r>
            <a:r>
              <a:rPr lang="en-US" altLang="zh-TW" sz="4400" dirty="0" smtClean="0">
                <a:solidFill>
                  <a:srgbClr val="FFFF00"/>
                </a:solidFill>
              </a:rPr>
              <a:t>/</a:t>
            </a:r>
            <a:r>
              <a:rPr lang="zh-TW" altLang="en-US" sz="4400" dirty="0" smtClean="0">
                <a:solidFill>
                  <a:srgbClr val="FFFF00"/>
                </a:solidFill>
              </a:rPr>
              <a:t>末期</a:t>
            </a:r>
            <a:endParaRPr lang="en-US" altLang="zh-TW" sz="4400" dirty="0" smtClean="0">
              <a:solidFill>
                <a:srgbClr val="FFFF00"/>
              </a:solidFill>
            </a:endParaRPr>
          </a:p>
          <a:p>
            <a:pPr algn="ctr"/>
            <a:r>
              <a:rPr lang="en-US" altLang="zh-TW" sz="3200" dirty="0" smtClean="0">
                <a:solidFill>
                  <a:srgbClr val="FFFF00"/>
                </a:solidFill>
              </a:rPr>
              <a:t>The End Time</a:t>
            </a:r>
            <a:endParaRPr lang="en-US" sz="3200" dirty="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25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left)">
                                      <p:cBhvr>
                                        <p:cTn id="21" dur="1250"/>
                                        <p:tgtEl>
                                          <p:spTgt spid="2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6" grpId="0" animBg="1"/>
      <p:bldP spid="27" grpId="0" animBg="1"/>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7" name="Line 5"/>
          <p:cNvSpPr>
            <a:spLocks noChangeShapeType="1"/>
          </p:cNvSpPr>
          <p:nvPr/>
        </p:nvSpPr>
        <p:spPr bwMode="auto">
          <a:xfrm>
            <a:off x="381000" y="2362200"/>
            <a:ext cx="0" cy="838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600" name="Line 8"/>
          <p:cNvSpPr>
            <a:spLocks noChangeShapeType="1"/>
          </p:cNvSpPr>
          <p:nvPr/>
        </p:nvSpPr>
        <p:spPr bwMode="auto">
          <a:xfrm>
            <a:off x="152400" y="2590800"/>
            <a:ext cx="457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8"/>
          <p:cNvSpPr>
            <a:spLocks noChangeShapeType="1"/>
          </p:cNvSpPr>
          <p:nvPr/>
        </p:nvSpPr>
        <p:spPr bwMode="auto">
          <a:xfrm>
            <a:off x="294640" y="3200400"/>
            <a:ext cx="84683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5"/>
          <p:cNvSpPr>
            <a:spLocks noChangeShapeType="1"/>
          </p:cNvSpPr>
          <p:nvPr/>
        </p:nvSpPr>
        <p:spPr bwMode="auto">
          <a:xfrm>
            <a:off x="8686800" y="2362200"/>
            <a:ext cx="0" cy="609600"/>
          </a:xfrm>
          <a:prstGeom prst="line">
            <a:avLst/>
          </a:prstGeom>
          <a:noFill/>
          <a:ln w="38100">
            <a:solidFill>
              <a:schemeClr val="tx1"/>
            </a:solidFill>
            <a:round/>
            <a:headEnd type="none"/>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4" name="Arc 14"/>
          <p:cNvSpPr>
            <a:spLocks/>
          </p:cNvSpPr>
          <p:nvPr/>
        </p:nvSpPr>
        <p:spPr bwMode="auto">
          <a:xfrm flipH="1">
            <a:off x="467360" y="2590800"/>
            <a:ext cx="8143240" cy="609600"/>
          </a:xfrm>
          <a:custGeom>
            <a:avLst/>
            <a:gdLst>
              <a:gd name="G0" fmla="+- 21600 0 0"/>
              <a:gd name="G1" fmla="+- 21600 0 0"/>
              <a:gd name="G2" fmla="+- 21600 0 0"/>
              <a:gd name="T0" fmla="*/ 1 w 43200"/>
              <a:gd name="T1" fmla="*/ 21794 h 23533"/>
              <a:gd name="T2" fmla="*/ 43113 w 43200"/>
              <a:gd name="T3" fmla="*/ 23533 h 23533"/>
              <a:gd name="T4" fmla="*/ 21600 w 43200"/>
              <a:gd name="T5" fmla="*/ 21600 h 23533"/>
            </a:gdLst>
            <a:ahLst/>
            <a:cxnLst>
              <a:cxn ang="0">
                <a:pos x="T0" y="T1"/>
              </a:cxn>
              <a:cxn ang="0">
                <a:pos x="T2" y="T3"/>
              </a:cxn>
              <a:cxn ang="0">
                <a:pos x="T4" y="T5"/>
              </a:cxn>
            </a:cxnLst>
            <a:rect l="0" t="0" r="r" b="b"/>
            <a:pathLst>
              <a:path w="43200" h="23533" fill="none" extrusionOk="0">
                <a:moveTo>
                  <a:pt x="0" y="21794"/>
                </a:moveTo>
                <a:cubicBezTo>
                  <a:pt x="0" y="21729"/>
                  <a:pt x="0" y="21664"/>
                  <a:pt x="0" y="21600"/>
                </a:cubicBezTo>
                <a:cubicBezTo>
                  <a:pt x="0" y="9670"/>
                  <a:pt x="9670" y="0"/>
                  <a:pt x="21600" y="0"/>
                </a:cubicBezTo>
                <a:cubicBezTo>
                  <a:pt x="33529" y="0"/>
                  <a:pt x="43200" y="9670"/>
                  <a:pt x="43200" y="21600"/>
                </a:cubicBezTo>
                <a:cubicBezTo>
                  <a:pt x="43200" y="22245"/>
                  <a:pt x="43171" y="22890"/>
                  <a:pt x="43113" y="23533"/>
                </a:cubicBezTo>
              </a:path>
              <a:path w="43200" h="23533" stroke="0" extrusionOk="0">
                <a:moveTo>
                  <a:pt x="0" y="21794"/>
                </a:moveTo>
                <a:cubicBezTo>
                  <a:pt x="0" y="21729"/>
                  <a:pt x="0" y="21664"/>
                  <a:pt x="0" y="21600"/>
                </a:cubicBezTo>
                <a:cubicBezTo>
                  <a:pt x="0" y="9670"/>
                  <a:pt x="9670" y="0"/>
                  <a:pt x="21600" y="0"/>
                </a:cubicBezTo>
                <a:cubicBezTo>
                  <a:pt x="33529" y="0"/>
                  <a:pt x="43200" y="9670"/>
                  <a:pt x="43200" y="21600"/>
                </a:cubicBezTo>
                <a:cubicBezTo>
                  <a:pt x="43200" y="22245"/>
                  <a:pt x="43171" y="22890"/>
                  <a:pt x="43113" y="23533"/>
                </a:cubicBezTo>
                <a:lnTo>
                  <a:pt x="21600" y="21600"/>
                </a:lnTo>
                <a:close/>
              </a:path>
            </a:pathLst>
          </a:custGeom>
          <a:noFill/>
          <a:ln w="28575">
            <a:solidFill>
              <a:srgbClr val="FFC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TextBox 24"/>
          <p:cNvSpPr txBox="1"/>
          <p:nvPr/>
        </p:nvSpPr>
        <p:spPr>
          <a:xfrm>
            <a:off x="1752600" y="338316"/>
            <a:ext cx="5987538" cy="1261884"/>
          </a:xfrm>
          <a:prstGeom prst="rect">
            <a:avLst/>
          </a:prstGeom>
          <a:noFill/>
        </p:spPr>
        <p:txBody>
          <a:bodyPr wrap="none" rtlCol="0">
            <a:spAutoFit/>
          </a:bodyPr>
          <a:lstStyle/>
          <a:p>
            <a:pPr algn="ctr"/>
            <a:r>
              <a:rPr lang="zh-TW" altLang="en-US" sz="4400" dirty="0" smtClean="0">
                <a:solidFill>
                  <a:srgbClr val="FFC000"/>
                </a:solidFill>
              </a:rPr>
              <a:t>七教會的書信 </a:t>
            </a:r>
            <a:endParaRPr lang="en-US" altLang="zh-TW" sz="4400" dirty="0" smtClean="0">
              <a:solidFill>
                <a:srgbClr val="FFC000"/>
              </a:solidFill>
            </a:endParaRPr>
          </a:p>
          <a:p>
            <a:pPr algn="ctr"/>
            <a:r>
              <a:rPr lang="en-US" sz="3200" dirty="0" smtClean="0">
                <a:solidFill>
                  <a:srgbClr val="FFC000"/>
                </a:solidFill>
              </a:rPr>
              <a:t>Letters to the seven churches</a:t>
            </a:r>
            <a:endParaRPr lang="en-US" sz="3200" dirty="0">
              <a:solidFill>
                <a:srgbClr val="FFC000"/>
              </a:solidFill>
            </a:endParaRPr>
          </a:p>
        </p:txBody>
      </p:sp>
      <p:sp>
        <p:nvSpPr>
          <p:cNvPr id="26" name="Arc 14"/>
          <p:cNvSpPr>
            <a:spLocks/>
          </p:cNvSpPr>
          <p:nvPr/>
        </p:nvSpPr>
        <p:spPr bwMode="auto">
          <a:xfrm flipH="1" flipV="1">
            <a:off x="8001000" y="3314698"/>
            <a:ext cx="685800" cy="266700"/>
          </a:xfrm>
          <a:custGeom>
            <a:avLst/>
            <a:gdLst>
              <a:gd name="G0" fmla="+- 21600 0 0"/>
              <a:gd name="G1" fmla="+- 21600 0 0"/>
              <a:gd name="G2" fmla="+- 21600 0 0"/>
              <a:gd name="T0" fmla="*/ 1 w 43200"/>
              <a:gd name="T1" fmla="*/ 21794 h 23533"/>
              <a:gd name="T2" fmla="*/ 43113 w 43200"/>
              <a:gd name="T3" fmla="*/ 23533 h 23533"/>
              <a:gd name="T4" fmla="*/ 21600 w 43200"/>
              <a:gd name="T5" fmla="*/ 21600 h 23533"/>
            </a:gdLst>
            <a:ahLst/>
            <a:cxnLst>
              <a:cxn ang="0">
                <a:pos x="T0" y="T1"/>
              </a:cxn>
              <a:cxn ang="0">
                <a:pos x="T2" y="T3"/>
              </a:cxn>
              <a:cxn ang="0">
                <a:pos x="T4" y="T5"/>
              </a:cxn>
            </a:cxnLst>
            <a:rect l="0" t="0" r="r" b="b"/>
            <a:pathLst>
              <a:path w="43200" h="23533" fill="none" extrusionOk="0">
                <a:moveTo>
                  <a:pt x="0" y="21794"/>
                </a:moveTo>
                <a:cubicBezTo>
                  <a:pt x="0" y="21729"/>
                  <a:pt x="0" y="21664"/>
                  <a:pt x="0" y="21600"/>
                </a:cubicBezTo>
                <a:cubicBezTo>
                  <a:pt x="0" y="9670"/>
                  <a:pt x="9670" y="0"/>
                  <a:pt x="21600" y="0"/>
                </a:cubicBezTo>
                <a:cubicBezTo>
                  <a:pt x="33529" y="0"/>
                  <a:pt x="43200" y="9670"/>
                  <a:pt x="43200" y="21600"/>
                </a:cubicBezTo>
                <a:cubicBezTo>
                  <a:pt x="43200" y="22245"/>
                  <a:pt x="43171" y="22890"/>
                  <a:pt x="43113" y="23533"/>
                </a:cubicBezTo>
              </a:path>
              <a:path w="43200" h="23533" stroke="0" extrusionOk="0">
                <a:moveTo>
                  <a:pt x="0" y="21794"/>
                </a:moveTo>
                <a:cubicBezTo>
                  <a:pt x="0" y="21729"/>
                  <a:pt x="0" y="21664"/>
                  <a:pt x="0" y="21600"/>
                </a:cubicBezTo>
                <a:cubicBezTo>
                  <a:pt x="0" y="9670"/>
                  <a:pt x="9670" y="0"/>
                  <a:pt x="21600" y="0"/>
                </a:cubicBezTo>
                <a:cubicBezTo>
                  <a:pt x="33529" y="0"/>
                  <a:pt x="43200" y="9670"/>
                  <a:pt x="43200" y="21600"/>
                </a:cubicBezTo>
                <a:cubicBezTo>
                  <a:pt x="43200" y="22245"/>
                  <a:pt x="43171" y="22890"/>
                  <a:pt x="43113" y="23533"/>
                </a:cubicBezTo>
                <a:lnTo>
                  <a:pt x="21600" y="21600"/>
                </a:lnTo>
                <a:close/>
              </a:path>
            </a:pathLst>
          </a:custGeom>
          <a:noFill/>
          <a:ln w="28575">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Line 5"/>
          <p:cNvSpPr>
            <a:spLocks noChangeShapeType="1"/>
          </p:cNvSpPr>
          <p:nvPr/>
        </p:nvSpPr>
        <p:spPr bwMode="auto">
          <a:xfrm>
            <a:off x="8001000" y="2895600"/>
            <a:ext cx="0" cy="304800"/>
          </a:xfrm>
          <a:prstGeom prst="line">
            <a:avLst/>
          </a:prstGeom>
          <a:noFill/>
          <a:ln w="38100">
            <a:solidFill>
              <a:schemeClr val="tx1"/>
            </a:solidFill>
            <a:round/>
            <a:headEnd type="none"/>
            <a:tailEnd type="none" w="lg" len="lg"/>
          </a:ln>
          <a:extLst>
            <a:ext uri="{909E8E84-426E-40DD-AFC4-6F175D3DCCD1}">
              <a14:hiddenFill xmlns:a14="http://schemas.microsoft.com/office/drawing/2010/main">
                <a:noFill/>
              </a14:hiddenFill>
            </a:ext>
          </a:extLst>
        </p:spPr>
        <p:txBody>
          <a:bodyPr/>
          <a:lstStyle/>
          <a:p>
            <a:endParaRPr lang="en-US"/>
          </a:p>
        </p:txBody>
      </p:sp>
      <p:sp>
        <p:nvSpPr>
          <p:cNvPr id="11" name="TextBox 10"/>
          <p:cNvSpPr txBox="1"/>
          <p:nvPr/>
        </p:nvSpPr>
        <p:spPr>
          <a:xfrm>
            <a:off x="2861879" y="1741439"/>
            <a:ext cx="3768980" cy="769441"/>
          </a:xfrm>
          <a:prstGeom prst="rect">
            <a:avLst/>
          </a:prstGeom>
          <a:noFill/>
        </p:spPr>
        <p:txBody>
          <a:bodyPr wrap="none" rtlCol="0">
            <a:spAutoFit/>
          </a:bodyPr>
          <a:lstStyle/>
          <a:p>
            <a:pPr algn="ctr"/>
            <a:r>
              <a:rPr lang="zh-TW" altLang="en-US" sz="4400" dirty="0" smtClean="0">
                <a:solidFill>
                  <a:srgbClr val="FFC000"/>
                </a:solidFill>
              </a:rPr>
              <a:t>七</a:t>
            </a:r>
            <a:r>
              <a:rPr lang="zh-CN" altLang="en-US" sz="4400" dirty="0" smtClean="0">
                <a:solidFill>
                  <a:srgbClr val="FFC000"/>
                </a:solidFill>
              </a:rPr>
              <a:t>印</a:t>
            </a:r>
            <a:r>
              <a:rPr lang="en-US" altLang="zh-CN" sz="4400" dirty="0">
                <a:solidFill>
                  <a:srgbClr val="FFC000"/>
                </a:solidFill>
              </a:rPr>
              <a:t> </a:t>
            </a:r>
            <a:r>
              <a:rPr lang="en-US" sz="3200" dirty="0" smtClean="0">
                <a:solidFill>
                  <a:srgbClr val="FFC000"/>
                </a:solidFill>
              </a:rPr>
              <a:t>seven seals</a:t>
            </a:r>
            <a:endParaRPr lang="en-US" sz="3200" dirty="0">
              <a:solidFill>
                <a:srgbClr val="FFC000"/>
              </a:solidFill>
            </a:endParaRPr>
          </a:p>
        </p:txBody>
      </p:sp>
      <p:sp>
        <p:nvSpPr>
          <p:cNvPr id="12" name="TextBox 11"/>
          <p:cNvSpPr txBox="1"/>
          <p:nvPr/>
        </p:nvSpPr>
        <p:spPr>
          <a:xfrm>
            <a:off x="5584781" y="3712819"/>
            <a:ext cx="3212739" cy="1261884"/>
          </a:xfrm>
          <a:prstGeom prst="rect">
            <a:avLst/>
          </a:prstGeom>
          <a:noFill/>
        </p:spPr>
        <p:txBody>
          <a:bodyPr wrap="none" rtlCol="0">
            <a:spAutoFit/>
          </a:bodyPr>
          <a:lstStyle/>
          <a:p>
            <a:pPr algn="r"/>
            <a:r>
              <a:rPr lang="zh-TW" altLang="en-US" sz="4400" dirty="0" smtClean="0">
                <a:solidFill>
                  <a:srgbClr val="FFFF00"/>
                </a:solidFill>
              </a:rPr>
              <a:t>七號</a:t>
            </a:r>
            <a:r>
              <a:rPr lang="en-US" altLang="zh-CN" sz="4400" dirty="0" smtClean="0">
                <a:solidFill>
                  <a:srgbClr val="FFFF00"/>
                </a:solidFill>
              </a:rPr>
              <a:t> </a:t>
            </a:r>
          </a:p>
          <a:p>
            <a:pPr algn="r"/>
            <a:r>
              <a:rPr lang="en-US" sz="3200" dirty="0" smtClean="0">
                <a:solidFill>
                  <a:srgbClr val="FFFF00"/>
                </a:solidFill>
              </a:rPr>
              <a:t>seven trumpets</a:t>
            </a:r>
            <a:endParaRPr lang="en-US" sz="3200" dirty="0">
              <a:solidFill>
                <a:srgbClr val="FFFF00"/>
              </a:solidFill>
            </a:endParaRPr>
          </a:p>
        </p:txBody>
      </p:sp>
      <p:sp>
        <p:nvSpPr>
          <p:cNvPr id="13" name="TextBox 12"/>
          <p:cNvSpPr txBox="1"/>
          <p:nvPr/>
        </p:nvSpPr>
        <p:spPr>
          <a:xfrm>
            <a:off x="6177891" y="4966440"/>
            <a:ext cx="2619628" cy="1261884"/>
          </a:xfrm>
          <a:prstGeom prst="rect">
            <a:avLst/>
          </a:prstGeom>
          <a:noFill/>
        </p:spPr>
        <p:txBody>
          <a:bodyPr wrap="none" rtlCol="0">
            <a:spAutoFit/>
          </a:bodyPr>
          <a:lstStyle/>
          <a:p>
            <a:pPr algn="r"/>
            <a:r>
              <a:rPr lang="zh-TW" altLang="en-US" sz="4400" dirty="0" smtClean="0">
                <a:solidFill>
                  <a:srgbClr val="FFFF00"/>
                </a:solidFill>
              </a:rPr>
              <a:t>七</a:t>
            </a:r>
            <a:r>
              <a:rPr lang="zh-CN" altLang="en-US" sz="4400" dirty="0" smtClean="0">
                <a:solidFill>
                  <a:srgbClr val="FFFF00"/>
                </a:solidFill>
              </a:rPr>
              <a:t>碗</a:t>
            </a:r>
            <a:r>
              <a:rPr lang="en-US" altLang="zh-CN" sz="4400" dirty="0" smtClean="0">
                <a:solidFill>
                  <a:srgbClr val="FFFF00"/>
                </a:solidFill>
              </a:rPr>
              <a:t> </a:t>
            </a:r>
          </a:p>
          <a:p>
            <a:pPr algn="r"/>
            <a:r>
              <a:rPr lang="en-US" sz="3200" dirty="0" smtClean="0">
                <a:solidFill>
                  <a:srgbClr val="FFFF00"/>
                </a:solidFill>
              </a:rPr>
              <a:t>seven bowls</a:t>
            </a:r>
            <a:endParaRPr lang="en-US" sz="3200" dirty="0">
              <a:solidFill>
                <a:srgbClr val="FFFF00"/>
              </a:solidFill>
            </a:endParaRPr>
          </a:p>
        </p:txBody>
      </p:sp>
      <p:pic>
        <p:nvPicPr>
          <p:cNvPr id="1157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9147" y="3947084"/>
            <a:ext cx="1295400" cy="392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7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0170" y="4974703"/>
            <a:ext cx="524377" cy="740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60150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nodeType="withEffect">
                                  <p:stCondLst>
                                    <p:cond delay="0"/>
                                  </p:stCondLst>
                                  <p:childTnLst>
                                    <p:set>
                                      <p:cBhvr>
                                        <p:cTn id="19" dur="1" fill="hold">
                                          <p:stCondLst>
                                            <p:cond delay="0"/>
                                          </p:stCondLst>
                                        </p:cTn>
                                        <p:tgtEl>
                                          <p:spTgt spid="115714"/>
                                        </p:tgtEl>
                                        <p:attrNameLst>
                                          <p:attrName>style.visibility</p:attrName>
                                        </p:attrNameLst>
                                      </p:cBhvr>
                                      <p:to>
                                        <p:strVal val="visible"/>
                                      </p:to>
                                    </p:set>
                                    <p:animEffect transition="in" filter="fade">
                                      <p:cBhvr>
                                        <p:cTn id="20" dur="500"/>
                                        <p:tgtEl>
                                          <p:spTgt spid="1157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115715"/>
                                        </p:tgtEl>
                                        <p:attrNameLst>
                                          <p:attrName>style.visibility</p:attrName>
                                        </p:attrNameLst>
                                      </p:cBhvr>
                                      <p:to>
                                        <p:strVal val="visible"/>
                                      </p:to>
                                    </p:set>
                                    <p:animEffect transition="in" filter="fade">
                                      <p:cBhvr>
                                        <p:cTn id="28" dur="500"/>
                                        <p:tgtEl>
                                          <p:spTgt spid="115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5"/>
          <p:cNvSpPr>
            <a:spLocks noChangeShapeType="1"/>
          </p:cNvSpPr>
          <p:nvPr/>
        </p:nvSpPr>
        <p:spPr bwMode="auto">
          <a:xfrm>
            <a:off x="4495800" y="277813"/>
            <a:ext cx="76200" cy="2541587"/>
          </a:xfrm>
          <a:prstGeom prst="line">
            <a:avLst/>
          </a:prstGeom>
          <a:noFill/>
          <a:ln w="38100">
            <a:solidFill>
              <a:schemeClr val="tx1"/>
            </a:solidFill>
            <a:round/>
            <a:headEnd type="none"/>
            <a:tailEnd type="none" w="lg" len="lg"/>
          </a:ln>
          <a:extLst>
            <a:ext uri="{909E8E84-426E-40DD-AFC4-6F175D3DCCD1}">
              <a14:hiddenFill xmlns:a14="http://schemas.microsoft.com/office/drawing/2010/main">
                <a:noFill/>
              </a14:hiddenFill>
            </a:ext>
          </a:extLst>
        </p:spPr>
        <p:txBody>
          <a:bodyPr/>
          <a:lstStyle/>
          <a:p>
            <a:endParaRPr lang="en-US"/>
          </a:p>
        </p:txBody>
      </p:sp>
      <p:sp>
        <p:nvSpPr>
          <p:cNvPr id="5" name="Oval 4"/>
          <p:cNvSpPr/>
          <p:nvPr/>
        </p:nvSpPr>
        <p:spPr bwMode="auto">
          <a:xfrm>
            <a:off x="2324100" y="257265"/>
            <a:ext cx="914400" cy="914400"/>
          </a:xfrm>
          <a:prstGeom prst="ellipse">
            <a:avLst/>
          </a:prstGeom>
          <a:solidFill>
            <a:schemeClr val="tx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
        <p:nvSpPr>
          <p:cNvPr id="6" name="Rounded Rectangle 5"/>
          <p:cNvSpPr/>
          <p:nvPr/>
        </p:nvSpPr>
        <p:spPr bwMode="auto">
          <a:xfrm>
            <a:off x="1981200" y="1248721"/>
            <a:ext cx="1600200" cy="2221376"/>
          </a:xfrm>
          <a:prstGeom prst="roundRect">
            <a:avLst/>
          </a:prstGeom>
          <a:solidFill>
            <a:schemeClr val="tx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
        <p:nvSpPr>
          <p:cNvPr id="7" name="Rectangle 6"/>
          <p:cNvSpPr/>
          <p:nvPr/>
        </p:nvSpPr>
        <p:spPr bwMode="auto">
          <a:xfrm>
            <a:off x="1752600" y="2819400"/>
            <a:ext cx="20574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
        <p:nvSpPr>
          <p:cNvPr id="8" name="Oval 7"/>
          <p:cNvSpPr/>
          <p:nvPr/>
        </p:nvSpPr>
        <p:spPr bwMode="auto">
          <a:xfrm>
            <a:off x="5829300" y="277813"/>
            <a:ext cx="914400" cy="914400"/>
          </a:xfrm>
          <a:prstGeom prst="ellipse">
            <a:avLst/>
          </a:prstGeom>
          <a:solidFill>
            <a:schemeClr val="tx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
        <p:nvSpPr>
          <p:cNvPr id="9" name="Rounded Rectangle 8"/>
          <p:cNvSpPr/>
          <p:nvPr/>
        </p:nvSpPr>
        <p:spPr bwMode="auto">
          <a:xfrm>
            <a:off x="5486400" y="1228172"/>
            <a:ext cx="1600200" cy="2221376"/>
          </a:xfrm>
          <a:prstGeom prst="roundRect">
            <a:avLst/>
          </a:prstGeom>
          <a:solidFill>
            <a:schemeClr val="tx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
        <p:nvSpPr>
          <p:cNvPr id="10" name="Rectangle 9"/>
          <p:cNvSpPr/>
          <p:nvPr/>
        </p:nvSpPr>
        <p:spPr bwMode="auto">
          <a:xfrm>
            <a:off x="5257800" y="2819400"/>
            <a:ext cx="20574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934065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5"/>
          <p:cNvSpPr>
            <a:spLocks noChangeShapeType="1"/>
          </p:cNvSpPr>
          <p:nvPr/>
        </p:nvSpPr>
        <p:spPr bwMode="auto">
          <a:xfrm>
            <a:off x="4495800" y="277813"/>
            <a:ext cx="76200" cy="2541587"/>
          </a:xfrm>
          <a:prstGeom prst="line">
            <a:avLst/>
          </a:prstGeom>
          <a:noFill/>
          <a:ln w="38100">
            <a:solidFill>
              <a:schemeClr val="tx1"/>
            </a:solidFill>
            <a:round/>
            <a:headEnd type="none"/>
            <a:tailEnd type="none" w="lg" len="lg"/>
          </a:ln>
          <a:extLst>
            <a:ext uri="{909E8E84-426E-40DD-AFC4-6F175D3DCCD1}">
              <a14:hiddenFill xmlns:a14="http://schemas.microsoft.com/office/drawing/2010/main">
                <a:noFill/>
              </a14:hiddenFill>
            </a:ext>
          </a:extLst>
        </p:spPr>
        <p:txBody>
          <a:bodyPr/>
          <a:lstStyle/>
          <a:p>
            <a:endParaRPr lang="en-US"/>
          </a:p>
        </p:txBody>
      </p:sp>
      <p:sp>
        <p:nvSpPr>
          <p:cNvPr id="5" name="Oval 4"/>
          <p:cNvSpPr/>
          <p:nvPr/>
        </p:nvSpPr>
        <p:spPr bwMode="auto">
          <a:xfrm>
            <a:off x="2324100" y="257265"/>
            <a:ext cx="914400" cy="914400"/>
          </a:xfrm>
          <a:prstGeom prst="ellipse">
            <a:avLst/>
          </a:prstGeom>
          <a:solidFill>
            <a:schemeClr val="tx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
        <p:nvSpPr>
          <p:cNvPr id="6" name="Rounded Rectangle 5"/>
          <p:cNvSpPr/>
          <p:nvPr/>
        </p:nvSpPr>
        <p:spPr bwMode="auto">
          <a:xfrm>
            <a:off x="1981200" y="1248721"/>
            <a:ext cx="1600200" cy="2221376"/>
          </a:xfrm>
          <a:prstGeom prst="roundRect">
            <a:avLst/>
          </a:prstGeom>
          <a:solidFill>
            <a:schemeClr val="tx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
        <p:nvSpPr>
          <p:cNvPr id="7" name="Rectangle 6"/>
          <p:cNvSpPr/>
          <p:nvPr/>
        </p:nvSpPr>
        <p:spPr bwMode="auto">
          <a:xfrm>
            <a:off x="1752600" y="2819400"/>
            <a:ext cx="20574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
        <p:nvSpPr>
          <p:cNvPr id="8" name="Oval 7"/>
          <p:cNvSpPr/>
          <p:nvPr/>
        </p:nvSpPr>
        <p:spPr bwMode="auto">
          <a:xfrm>
            <a:off x="5829300" y="277813"/>
            <a:ext cx="914400" cy="914400"/>
          </a:xfrm>
          <a:prstGeom prst="ellipse">
            <a:avLst/>
          </a:prstGeom>
          <a:solidFill>
            <a:schemeClr val="tx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
        <p:nvSpPr>
          <p:cNvPr id="9" name="Rounded Rectangle 8"/>
          <p:cNvSpPr/>
          <p:nvPr/>
        </p:nvSpPr>
        <p:spPr bwMode="auto">
          <a:xfrm>
            <a:off x="5486400" y="1228172"/>
            <a:ext cx="1600200" cy="2221376"/>
          </a:xfrm>
          <a:prstGeom prst="roundRect">
            <a:avLst/>
          </a:prstGeom>
          <a:solidFill>
            <a:schemeClr val="tx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
        <p:nvSpPr>
          <p:cNvPr id="10" name="Rectangle 9"/>
          <p:cNvSpPr/>
          <p:nvPr/>
        </p:nvSpPr>
        <p:spPr bwMode="auto">
          <a:xfrm>
            <a:off x="5257800" y="2819400"/>
            <a:ext cx="20574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anose="020B0604020202020204" pitchFamily="34" charset="0"/>
            </a:endParaRPr>
          </a:p>
        </p:txBody>
      </p:sp>
      <p:sp>
        <p:nvSpPr>
          <p:cNvPr id="11" name="TextBox 10"/>
          <p:cNvSpPr txBox="1"/>
          <p:nvPr/>
        </p:nvSpPr>
        <p:spPr>
          <a:xfrm>
            <a:off x="2255093" y="3408862"/>
            <a:ext cx="4830168" cy="1477328"/>
          </a:xfrm>
          <a:prstGeom prst="rect">
            <a:avLst/>
          </a:prstGeom>
          <a:noFill/>
        </p:spPr>
        <p:txBody>
          <a:bodyPr wrap="none" rtlCol="0">
            <a:spAutoFit/>
          </a:bodyPr>
          <a:lstStyle/>
          <a:p>
            <a:pPr algn="ctr"/>
            <a:r>
              <a:rPr lang="zh-TW" altLang="en-US" sz="5000" dirty="0" smtClean="0">
                <a:solidFill>
                  <a:srgbClr val="FFC000"/>
                </a:solidFill>
              </a:rPr>
              <a:t>真像 </a:t>
            </a:r>
            <a:r>
              <a:rPr lang="en-US" altLang="zh-TW" sz="5000" dirty="0" smtClean="0">
                <a:solidFill>
                  <a:srgbClr val="FFC000"/>
                </a:solidFill>
              </a:rPr>
              <a:t>vs </a:t>
            </a:r>
            <a:r>
              <a:rPr lang="zh-CN" altLang="en-US" sz="5000" dirty="0" smtClean="0">
                <a:solidFill>
                  <a:srgbClr val="FFC000"/>
                </a:solidFill>
              </a:rPr>
              <a:t>假</a:t>
            </a:r>
            <a:r>
              <a:rPr lang="zh-TW" altLang="en-US" sz="5000" dirty="0" smtClean="0">
                <a:solidFill>
                  <a:srgbClr val="FFC000"/>
                </a:solidFill>
              </a:rPr>
              <a:t>像</a:t>
            </a:r>
            <a:r>
              <a:rPr lang="en-US" altLang="zh-TW" sz="5000" dirty="0" smtClean="0">
                <a:solidFill>
                  <a:srgbClr val="FFC000"/>
                </a:solidFill>
              </a:rPr>
              <a:t>? </a:t>
            </a:r>
          </a:p>
          <a:p>
            <a:pPr algn="ctr"/>
            <a:r>
              <a:rPr lang="en-US" sz="4000" dirty="0" smtClean="0">
                <a:solidFill>
                  <a:srgbClr val="FFC000"/>
                </a:solidFill>
              </a:rPr>
              <a:t>Reality vs illusion</a:t>
            </a:r>
            <a:r>
              <a:rPr lang="en-US" altLang="zh-TW" sz="4000" dirty="0" smtClean="0">
                <a:solidFill>
                  <a:srgbClr val="FFC000"/>
                </a:solidFill>
              </a:rPr>
              <a:t>?</a:t>
            </a:r>
            <a:endParaRPr lang="en-US" sz="4000" dirty="0">
              <a:solidFill>
                <a:srgbClr val="FFC000"/>
              </a:solidFill>
            </a:endParaRPr>
          </a:p>
        </p:txBody>
      </p:sp>
    </p:spTree>
    <p:extLst>
      <p:ext uri="{BB962C8B-B14F-4D97-AF65-F5344CB8AC3E}">
        <p14:creationId xmlns:p14="http://schemas.microsoft.com/office/powerpoint/2010/main" val="185747240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322387"/>
          </a:xfrm>
        </p:spPr>
        <p:txBody>
          <a:bodyPr/>
          <a:lstStyle/>
          <a:p>
            <a:r>
              <a:rPr lang="zh-TW" altLang="en-US" b="1" dirty="0" smtClean="0">
                <a:solidFill>
                  <a:srgbClr val="FFC000"/>
                </a:solidFill>
                <a:effectLst/>
              </a:rPr>
              <a:t>聖徒的禱告</a:t>
            </a:r>
            <a:r>
              <a:rPr lang="en-US" altLang="zh-TW" sz="6000" b="1" dirty="0" smtClean="0">
                <a:solidFill>
                  <a:srgbClr val="FFC000"/>
                </a:solidFill>
                <a:effectLst/>
              </a:rPr>
              <a:t/>
            </a:r>
            <a:br>
              <a:rPr lang="en-US" altLang="zh-TW" sz="6000" b="1" dirty="0" smtClean="0">
                <a:solidFill>
                  <a:srgbClr val="FFC000"/>
                </a:solidFill>
                <a:effectLst/>
              </a:rPr>
            </a:br>
            <a:r>
              <a:rPr lang="en-US" altLang="zh-TW" sz="3600" b="1" dirty="0" smtClean="0">
                <a:solidFill>
                  <a:srgbClr val="FFC000"/>
                </a:solidFill>
                <a:effectLst/>
              </a:rPr>
              <a:t>Prayer of the Saints</a:t>
            </a:r>
            <a:endParaRPr lang="en-US" sz="3600" b="1" dirty="0">
              <a:effectLst/>
            </a:endParaRPr>
          </a:p>
        </p:txBody>
      </p:sp>
      <p:sp>
        <p:nvSpPr>
          <p:cNvPr id="3" name="Content Placeholder 2"/>
          <p:cNvSpPr>
            <a:spLocks noGrp="1"/>
          </p:cNvSpPr>
          <p:nvPr>
            <p:ph idx="1"/>
          </p:nvPr>
        </p:nvSpPr>
        <p:spPr>
          <a:xfrm>
            <a:off x="457200" y="1905000"/>
            <a:ext cx="8229600" cy="3540125"/>
          </a:xfrm>
        </p:spPr>
        <p:txBody>
          <a:bodyPr/>
          <a:lstStyle/>
          <a:p>
            <a:endParaRPr lang="en-US" dirty="0"/>
          </a:p>
        </p:txBody>
      </p:sp>
    </p:spTree>
    <p:extLst>
      <p:ext uri="{BB962C8B-B14F-4D97-AF65-F5344CB8AC3E}">
        <p14:creationId xmlns:p14="http://schemas.microsoft.com/office/powerpoint/2010/main" val="293620520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867400"/>
          </a:xfrm>
        </p:spPr>
        <p:txBody>
          <a:bodyPr/>
          <a:lstStyle/>
          <a:p>
            <a:pPr marL="0" indent="0">
              <a:buNone/>
            </a:pPr>
            <a:r>
              <a:rPr lang="en-US" sz="3600" b="1" spc="-150" dirty="0" smtClean="0">
                <a:effectLst/>
              </a:rPr>
              <a:t>1  </a:t>
            </a:r>
            <a:r>
              <a:rPr lang="x-none" sz="3600" b="1" spc="-150" dirty="0" smtClean="0">
                <a:effectLst/>
              </a:rPr>
              <a:t>羔羊揭開第七印的時候，</a:t>
            </a:r>
            <a:r>
              <a:rPr lang="x-none" sz="3600" b="1" u="sng" spc="-150" dirty="0" smtClean="0">
                <a:solidFill>
                  <a:srgbClr val="FFC000"/>
                </a:solidFill>
                <a:effectLst/>
              </a:rPr>
              <a:t>天上寂靜</a:t>
            </a:r>
            <a:r>
              <a:rPr lang="x-none" sz="3600" b="1" spc="-150" dirty="0" smtClean="0">
                <a:effectLst/>
              </a:rPr>
              <a:t>約有二刻。</a:t>
            </a:r>
            <a:r>
              <a:rPr lang="en-US" sz="3600" b="1" spc="-150" dirty="0" smtClean="0">
                <a:effectLst/>
              </a:rPr>
              <a:t>2  </a:t>
            </a:r>
            <a:r>
              <a:rPr lang="x-none" sz="3600" b="1" spc="-150" dirty="0" smtClean="0">
                <a:effectLst/>
              </a:rPr>
              <a:t>我看見那</a:t>
            </a:r>
            <a:r>
              <a:rPr lang="x-none" sz="3600" b="1" u="sng" spc="-150" dirty="0" smtClean="0">
                <a:solidFill>
                  <a:srgbClr val="FFC000"/>
                </a:solidFill>
                <a:effectLst/>
              </a:rPr>
              <a:t>站在神面前</a:t>
            </a:r>
            <a:r>
              <a:rPr lang="x-none" sz="3600" b="1" spc="-150" dirty="0" smtClean="0">
                <a:effectLst/>
              </a:rPr>
              <a:t>的七位天使，有七枝號賜給他們。</a:t>
            </a:r>
            <a:r>
              <a:rPr lang="en-US" sz="3600" b="1" spc="-150" dirty="0" smtClean="0">
                <a:effectLst/>
              </a:rPr>
              <a:t> 3  </a:t>
            </a:r>
            <a:r>
              <a:rPr lang="x-none" sz="3600" b="1" spc="-150" dirty="0" smtClean="0">
                <a:effectLst/>
              </a:rPr>
              <a:t>另有一位天使，拿著金香爐來，</a:t>
            </a:r>
            <a:r>
              <a:rPr lang="x-none" sz="3600" b="1" u="sng" spc="-150" dirty="0" smtClean="0">
                <a:solidFill>
                  <a:srgbClr val="FFC000"/>
                </a:solidFill>
                <a:effectLst/>
              </a:rPr>
              <a:t>站在祭壇旁邊</a:t>
            </a:r>
            <a:r>
              <a:rPr lang="en-US" sz="3600" b="1" spc="-150" dirty="0" smtClean="0">
                <a:effectLst/>
              </a:rPr>
              <a:t>…</a:t>
            </a:r>
            <a:endParaRPr lang="en-US" sz="3600" b="1" spc="-150" dirty="0">
              <a:effectLst/>
            </a:endParaRPr>
          </a:p>
          <a:p>
            <a:pPr marL="0" indent="0">
              <a:buNone/>
            </a:pPr>
            <a:r>
              <a:rPr lang="en-US" spc="-150" dirty="0" smtClean="0"/>
              <a:t>1  When the Lamb opened the seventh seal, there was </a:t>
            </a:r>
            <a:r>
              <a:rPr lang="en-US" b="1" spc="-150" dirty="0" smtClean="0">
                <a:solidFill>
                  <a:srgbClr val="FFFF00"/>
                </a:solidFill>
              </a:rPr>
              <a:t>silence in heaven </a:t>
            </a:r>
            <a:r>
              <a:rPr lang="en-US" spc="-150" dirty="0" smtClean="0"/>
              <a:t>for about half an hour.  </a:t>
            </a:r>
            <a:br>
              <a:rPr lang="en-US" spc="-150" dirty="0" smtClean="0"/>
            </a:br>
            <a:r>
              <a:rPr lang="en-US" spc="-150" dirty="0" smtClean="0"/>
              <a:t>2 Then I saw the seven angels who </a:t>
            </a:r>
            <a:r>
              <a:rPr lang="en-US" b="1" spc="-150" dirty="0" smtClean="0">
                <a:solidFill>
                  <a:srgbClr val="FFFF00"/>
                </a:solidFill>
              </a:rPr>
              <a:t>stand before God</a:t>
            </a:r>
            <a:r>
              <a:rPr lang="en-US" spc="-150" dirty="0" smtClean="0"/>
              <a:t>, and seven trumpets were given to them. </a:t>
            </a:r>
            <a:br>
              <a:rPr lang="en-US" spc="-150" dirty="0" smtClean="0"/>
            </a:br>
            <a:r>
              <a:rPr lang="en-US" spc="-150" dirty="0" smtClean="0"/>
              <a:t>8:3  And another angel came and </a:t>
            </a:r>
            <a:r>
              <a:rPr lang="en-US" b="1" spc="-150" dirty="0" smtClean="0">
                <a:solidFill>
                  <a:srgbClr val="FFFF00"/>
                </a:solidFill>
              </a:rPr>
              <a:t>stood at the altar </a:t>
            </a:r>
            <a:r>
              <a:rPr lang="en-US" spc="-150" dirty="0" smtClean="0"/>
              <a:t>with a golden censer…</a:t>
            </a:r>
          </a:p>
        </p:txBody>
      </p:sp>
    </p:spTree>
    <p:extLst>
      <p:ext uri="{BB962C8B-B14F-4D97-AF65-F5344CB8AC3E}">
        <p14:creationId xmlns:p14="http://schemas.microsoft.com/office/powerpoint/2010/main" val="45465756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867400"/>
          </a:xfrm>
        </p:spPr>
        <p:txBody>
          <a:bodyPr/>
          <a:lstStyle/>
          <a:p>
            <a:pPr marL="0" indent="0">
              <a:buNone/>
            </a:pPr>
            <a:r>
              <a:rPr lang="en-US" sz="3600" b="1" spc="-150" dirty="0" smtClean="0">
                <a:effectLst/>
              </a:rPr>
              <a:t>…</a:t>
            </a:r>
            <a:r>
              <a:rPr lang="x-none" sz="3600" b="1" spc="-150" dirty="0" smtClean="0">
                <a:effectLst/>
              </a:rPr>
              <a:t>有許多香賜給他，要和</a:t>
            </a:r>
            <a:r>
              <a:rPr lang="x-none" sz="3600" b="1" u="sng" spc="-150" dirty="0" smtClean="0">
                <a:solidFill>
                  <a:srgbClr val="FFC000"/>
                </a:solidFill>
                <a:effectLst/>
              </a:rPr>
              <a:t>眾聖徒的祈禱</a:t>
            </a:r>
            <a:r>
              <a:rPr lang="x-none" sz="3600" b="1" spc="-150" dirty="0" smtClean="0">
                <a:effectLst/>
              </a:rPr>
              <a:t>一同獻在寶座前的金壇上。</a:t>
            </a:r>
            <a:r>
              <a:rPr lang="en-US" sz="3600" b="1" spc="-150" dirty="0" smtClean="0">
                <a:effectLst/>
              </a:rPr>
              <a:t>4 </a:t>
            </a:r>
            <a:r>
              <a:rPr lang="x-none" sz="3600" b="1" spc="-150" dirty="0" smtClean="0">
                <a:effectLst/>
              </a:rPr>
              <a:t>那香的煙和</a:t>
            </a:r>
            <a:r>
              <a:rPr lang="x-none" sz="3600" b="1" u="sng" spc="-150" dirty="0" smtClean="0">
                <a:solidFill>
                  <a:srgbClr val="FFC000"/>
                </a:solidFill>
                <a:effectLst/>
              </a:rPr>
              <a:t>眾聖徒的祈禱</a:t>
            </a:r>
            <a:r>
              <a:rPr lang="x-none" sz="3600" b="1" spc="-150" dirty="0" smtClean="0">
                <a:effectLst/>
              </a:rPr>
              <a:t>從天使的手中一同升到神面前。</a:t>
            </a:r>
            <a:endParaRPr lang="en-US" sz="3600" b="1" spc="-150" dirty="0">
              <a:effectLst/>
            </a:endParaRPr>
          </a:p>
          <a:p>
            <a:pPr marL="0" indent="0">
              <a:buNone/>
            </a:pPr>
            <a:r>
              <a:rPr lang="en-US" spc="-150" dirty="0" smtClean="0"/>
              <a:t>… and he was given much incense to offer with </a:t>
            </a:r>
            <a:r>
              <a:rPr lang="en-US" b="1" spc="-150" dirty="0" smtClean="0">
                <a:solidFill>
                  <a:srgbClr val="FFFF00"/>
                </a:solidFill>
              </a:rPr>
              <a:t>the prayers of all the saints </a:t>
            </a:r>
            <a:r>
              <a:rPr lang="en-US" spc="-150" dirty="0" smtClean="0"/>
              <a:t>on the golden altar before the throne, 4 and the smoke of the incense, with </a:t>
            </a:r>
            <a:r>
              <a:rPr lang="en-US" b="1" spc="-150" dirty="0" smtClean="0">
                <a:solidFill>
                  <a:srgbClr val="FFFF00"/>
                </a:solidFill>
              </a:rPr>
              <a:t>the prayers of the saints</a:t>
            </a:r>
            <a:r>
              <a:rPr lang="en-US" spc="-150" dirty="0" smtClean="0"/>
              <a:t>, rose before God from the hand of the angel. </a:t>
            </a:r>
          </a:p>
        </p:txBody>
      </p:sp>
    </p:spTree>
    <p:extLst>
      <p:ext uri="{BB962C8B-B14F-4D97-AF65-F5344CB8AC3E}">
        <p14:creationId xmlns:p14="http://schemas.microsoft.com/office/powerpoint/2010/main" val="318136996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2944</TotalTime>
  <Words>392</Words>
  <Application>Microsoft Office PowerPoint</Application>
  <PresentationFormat>On-screen Show (4:3)</PresentationFormat>
  <Paragraphs>52</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Times New Roman</vt:lpstr>
      <vt:lpstr>Wingdings</vt:lpstr>
      <vt:lpstr>Orbit</vt:lpstr>
      <vt:lpstr>聖徒的禱告 The Prayer of the Saints</vt:lpstr>
      <vt:lpstr>PowerPoint Presentation</vt:lpstr>
      <vt:lpstr>PowerPoint Presentation</vt:lpstr>
      <vt:lpstr>PowerPoint Presentation</vt:lpstr>
      <vt:lpstr>PowerPoint Presentation</vt:lpstr>
      <vt:lpstr>PowerPoint Presentation</vt:lpstr>
      <vt:lpstr>聖徒的禱告 Prayer of the Saints</vt:lpstr>
      <vt:lpstr>PowerPoint Presentation</vt:lpstr>
      <vt:lpstr>PowerPoint Presentation</vt:lpstr>
      <vt:lpstr>PowerPoint Presentation</vt:lpstr>
      <vt:lpstr>聖徒的禱告 Prayer of the Saints</vt:lpstr>
      <vt:lpstr>聖徒的禱告 Prayer of the Saints</vt:lpstr>
      <vt:lpstr>聖徒的禱告 Prayer of the Saints</vt:lpstr>
      <vt:lpstr>羅馬書 8:21 Romans 8:20-21</vt:lpstr>
      <vt:lpstr>羅馬書 8:23 Romans 8:23</vt:lpstr>
      <vt:lpstr>羅馬書 8:26 Romans 8:26</vt:lpstr>
      <vt:lpstr>聖徒的禱告 Prayer of the Saints</vt:lpstr>
      <vt:lpstr>聖徒的禱告 Prayer of the Saints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dc:creator>
  <cp:lastModifiedBy>Dennis Wong</cp:lastModifiedBy>
  <cp:revision>66</cp:revision>
  <dcterms:created xsi:type="dcterms:W3CDTF">1601-01-01T00:00:00Z</dcterms:created>
  <dcterms:modified xsi:type="dcterms:W3CDTF">2018-06-03T13:16:03Z</dcterms:modified>
</cp:coreProperties>
</file>