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23"/>
  </p:notesMasterIdLst>
  <p:sldIdLst>
    <p:sldId id="298" r:id="rId2"/>
    <p:sldId id="302" r:id="rId3"/>
    <p:sldId id="301" r:id="rId4"/>
    <p:sldId id="303" r:id="rId5"/>
    <p:sldId id="304" r:id="rId6"/>
    <p:sldId id="305" r:id="rId7"/>
    <p:sldId id="306" r:id="rId8"/>
    <p:sldId id="308" r:id="rId9"/>
    <p:sldId id="309" r:id="rId10"/>
    <p:sldId id="307" r:id="rId11"/>
    <p:sldId id="320" r:id="rId12"/>
    <p:sldId id="311" r:id="rId13"/>
    <p:sldId id="310" r:id="rId14"/>
    <p:sldId id="314" r:id="rId15"/>
    <p:sldId id="318" r:id="rId16"/>
    <p:sldId id="319" r:id="rId17"/>
    <p:sldId id="316" r:id="rId18"/>
    <p:sldId id="312" r:id="rId19"/>
    <p:sldId id="324" r:id="rId20"/>
    <p:sldId id="323" r:id="rId21"/>
    <p:sldId id="322" r:id="rId22"/>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000000"/>
    <a:srgbClr val="FF3300"/>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02" autoAdjust="0"/>
    <p:restoredTop sz="94660"/>
  </p:normalViewPr>
  <p:slideViewPr>
    <p:cSldViewPr>
      <p:cViewPr varScale="1">
        <p:scale>
          <a:sx n="53" d="100"/>
          <a:sy n="53" d="100"/>
        </p:scale>
        <p:origin x="1676" y="4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atin typeface="Times New Roman" panose="02020603050405020304" pitchFamily="18" charset="0"/>
              </a:defRPr>
            </a:lvl1pPr>
          </a:lstStyle>
          <a:p>
            <a:endParaRPr lang="en-US"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atin typeface="Times New Roman" panose="02020603050405020304" pitchFamily="18" charset="0"/>
              </a:defRPr>
            </a:lvl1pPr>
          </a:lstStyle>
          <a:p>
            <a:endParaRPr lang="en-US" altLang="en-US"/>
          </a:p>
        </p:txBody>
      </p:sp>
      <p:sp>
        <p:nvSpPr>
          <p:cNvPr id="92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atin typeface="Times New Roman" panose="02020603050405020304" pitchFamily="18" charset="0"/>
              </a:defRPr>
            </a:lvl1pPr>
          </a:lstStyle>
          <a:p>
            <a:endParaRPr lang="en-US"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atin typeface="Times New Roman" panose="02020603050405020304" pitchFamily="18" charset="0"/>
              </a:defRPr>
            </a:lvl1pPr>
          </a:lstStyle>
          <a:p>
            <a:fld id="{F265365E-9B26-45F0-9E17-663E4EAADC0A}" type="slidenum">
              <a:rPr lang="en-US" altLang="en-US"/>
              <a:pPr/>
              <a:t>‹#›</a:t>
            </a:fld>
            <a:endParaRPr lang="en-US" altLang="en-US"/>
          </a:p>
        </p:txBody>
      </p:sp>
    </p:spTree>
    <p:extLst>
      <p:ext uri="{BB962C8B-B14F-4D97-AF65-F5344CB8AC3E}">
        <p14:creationId xmlns:p14="http://schemas.microsoft.com/office/powerpoint/2010/main" val="42744902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1C3BD5-DB9D-4A9F-9F19-6C833C819F01}" type="slidenum">
              <a:rPr lang="en-US" altLang="en-US"/>
              <a:pPr/>
              <a:t>1</a:t>
            </a:fld>
            <a:endParaRPr lang="en-US" alt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57499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2</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91867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3</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10879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DF20E2-5446-45F7-8038-319FE064B1DB}" type="slidenum">
              <a:rPr lang="en-US" altLang="en-US"/>
              <a:pPr/>
              <a:t>4</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100613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14690" name="Group 2"/>
          <p:cNvGrpSpPr>
            <a:grpSpLocks/>
          </p:cNvGrpSpPr>
          <p:nvPr/>
        </p:nvGrpSpPr>
        <p:grpSpPr bwMode="auto">
          <a:xfrm>
            <a:off x="0" y="3902075"/>
            <a:ext cx="3400425" cy="2949575"/>
            <a:chOff x="0" y="2458"/>
            <a:chExt cx="2142" cy="1858"/>
          </a:xfrm>
        </p:grpSpPr>
        <p:sp>
          <p:nvSpPr>
            <p:cNvPr id="114691"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692"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693"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694"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4695"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4696"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4697"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114698" name="Rectangle 10"/>
          <p:cNvSpPr>
            <a:spLocks noGrp="1" noChangeArrowheads="1"/>
          </p:cNvSpPr>
          <p:nvPr>
            <p:ph type="ctrTitle" sz="quarter"/>
          </p:nvPr>
        </p:nvSpPr>
        <p:spPr>
          <a:xfrm>
            <a:off x="685800" y="1873250"/>
            <a:ext cx="7772400" cy="1555750"/>
          </a:xfrm>
        </p:spPr>
        <p:txBody>
          <a:bodyPr/>
          <a:lstStyle>
            <a:lvl1pPr>
              <a:defRPr sz="4800"/>
            </a:lvl1pPr>
          </a:lstStyle>
          <a:p>
            <a:pPr lvl="0"/>
            <a:r>
              <a:rPr lang="en-US" altLang="en-US" noProof="0" smtClean="0"/>
              <a:t>Click to edit Master title style</a:t>
            </a:r>
          </a:p>
        </p:txBody>
      </p:sp>
      <p:sp>
        <p:nvSpPr>
          <p:cNvPr id="114699" name="Rectangle 11"/>
          <p:cNvSpPr>
            <a:spLocks noGrp="1" noChangeArrowheads="1"/>
          </p:cNvSpPr>
          <p:nvPr>
            <p:ph type="subTitle" sz="quarter" idx="1"/>
          </p:nvPr>
        </p:nvSpPr>
        <p:spPr>
          <a:xfrm>
            <a:off x="1371600" y="3886200"/>
            <a:ext cx="6400800" cy="1752600"/>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14700" name="Rectangle 12"/>
          <p:cNvSpPr>
            <a:spLocks noGrp="1" noChangeArrowheads="1"/>
          </p:cNvSpPr>
          <p:nvPr>
            <p:ph type="dt" sz="quarter" idx="2"/>
          </p:nvPr>
        </p:nvSpPr>
        <p:spPr/>
        <p:txBody>
          <a:bodyPr/>
          <a:lstStyle>
            <a:lvl1pPr>
              <a:defRPr/>
            </a:lvl1pPr>
          </a:lstStyle>
          <a:p>
            <a:endParaRPr lang="en-US" altLang="en-US"/>
          </a:p>
        </p:txBody>
      </p:sp>
      <p:sp>
        <p:nvSpPr>
          <p:cNvPr id="114701" name="Rectangle 13"/>
          <p:cNvSpPr>
            <a:spLocks noGrp="1" noChangeArrowheads="1"/>
          </p:cNvSpPr>
          <p:nvPr>
            <p:ph type="ftr" sz="quarter" idx="3"/>
          </p:nvPr>
        </p:nvSpPr>
        <p:spPr/>
        <p:txBody>
          <a:bodyPr/>
          <a:lstStyle>
            <a:lvl1pPr>
              <a:defRPr/>
            </a:lvl1pPr>
          </a:lstStyle>
          <a:p>
            <a:endParaRPr lang="en-US" altLang="en-US"/>
          </a:p>
        </p:txBody>
      </p:sp>
      <p:sp>
        <p:nvSpPr>
          <p:cNvPr id="114702" name="Rectangle 14"/>
          <p:cNvSpPr>
            <a:spLocks noGrp="1" noChangeArrowheads="1"/>
          </p:cNvSpPr>
          <p:nvPr>
            <p:ph type="sldNum" sz="quarter" idx="4"/>
          </p:nvPr>
        </p:nvSpPr>
        <p:spPr/>
        <p:txBody>
          <a:bodyPr/>
          <a:lstStyle>
            <a:lvl1pPr>
              <a:defRPr/>
            </a:lvl1pPr>
          </a:lstStyle>
          <a:p>
            <a:fld id="{BA63579D-0F8C-47DE-9B1E-800ECA56B759}" type="slidenum">
              <a:rPr lang="en-US" altLang="en-US"/>
              <a:pPr/>
              <a:t>‹#›</a:t>
            </a:fld>
            <a:endParaRPr lang="en-US"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4C073BC1-639B-4C2C-97B8-0AD453244035}" type="slidenum">
              <a:rPr lang="en-US" altLang="en-US"/>
              <a:pPr/>
              <a:t>‹#›</a:t>
            </a:fld>
            <a:endParaRPr lang="en-US" altLang="en-US"/>
          </a:p>
        </p:txBody>
      </p:sp>
    </p:spTree>
    <p:extLst>
      <p:ext uri="{BB962C8B-B14F-4D97-AF65-F5344CB8AC3E}">
        <p14:creationId xmlns:p14="http://schemas.microsoft.com/office/powerpoint/2010/main" val="182891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5B821E1-C0BA-44C4-BFBB-945F8FD8C691}" type="slidenum">
              <a:rPr lang="en-US" altLang="en-US"/>
              <a:pPr/>
              <a:t>‹#›</a:t>
            </a:fld>
            <a:endParaRPr lang="en-US" altLang="en-US"/>
          </a:p>
        </p:txBody>
      </p:sp>
    </p:spTree>
    <p:extLst>
      <p:ext uri="{BB962C8B-B14F-4D97-AF65-F5344CB8AC3E}">
        <p14:creationId xmlns:p14="http://schemas.microsoft.com/office/powerpoint/2010/main" val="557777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63B52FF-B2F3-4428-94AE-9AF501BF4FB6}" type="slidenum">
              <a:rPr lang="en-US" altLang="en-US"/>
              <a:pPr/>
              <a:t>‹#›</a:t>
            </a:fld>
            <a:endParaRPr lang="en-US" altLang="en-US"/>
          </a:p>
        </p:txBody>
      </p:sp>
    </p:spTree>
    <p:extLst>
      <p:ext uri="{BB962C8B-B14F-4D97-AF65-F5344CB8AC3E}">
        <p14:creationId xmlns:p14="http://schemas.microsoft.com/office/powerpoint/2010/main" val="1544830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847F5C6-4870-4810-B629-E4A64F9F134D}" type="slidenum">
              <a:rPr lang="en-US" altLang="en-US"/>
              <a:pPr/>
              <a:t>‹#›</a:t>
            </a:fld>
            <a:endParaRPr lang="en-US" altLang="en-US"/>
          </a:p>
        </p:txBody>
      </p:sp>
    </p:spTree>
    <p:extLst>
      <p:ext uri="{BB962C8B-B14F-4D97-AF65-F5344CB8AC3E}">
        <p14:creationId xmlns:p14="http://schemas.microsoft.com/office/powerpoint/2010/main" val="2487848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24CEB9E-1C6A-4A9F-994F-04E150B73D73}" type="slidenum">
              <a:rPr lang="en-US" altLang="en-US"/>
              <a:pPr/>
              <a:t>‹#›</a:t>
            </a:fld>
            <a:endParaRPr lang="en-US" altLang="en-US"/>
          </a:p>
        </p:txBody>
      </p:sp>
    </p:spTree>
    <p:extLst>
      <p:ext uri="{BB962C8B-B14F-4D97-AF65-F5344CB8AC3E}">
        <p14:creationId xmlns:p14="http://schemas.microsoft.com/office/powerpoint/2010/main" val="1518293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B9F9D507-67B6-46B2-BC61-4BD75B4AF04F}" type="slidenum">
              <a:rPr lang="en-US" altLang="en-US"/>
              <a:pPr/>
              <a:t>‹#›</a:t>
            </a:fld>
            <a:endParaRPr lang="en-US" altLang="en-US"/>
          </a:p>
        </p:txBody>
      </p:sp>
    </p:spTree>
    <p:extLst>
      <p:ext uri="{BB962C8B-B14F-4D97-AF65-F5344CB8AC3E}">
        <p14:creationId xmlns:p14="http://schemas.microsoft.com/office/powerpoint/2010/main" val="929278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FB97E442-04AC-4A14-9F12-FCAA71936F9C}" type="slidenum">
              <a:rPr lang="en-US" altLang="en-US"/>
              <a:pPr/>
              <a:t>‹#›</a:t>
            </a:fld>
            <a:endParaRPr lang="en-US" altLang="en-US"/>
          </a:p>
        </p:txBody>
      </p:sp>
    </p:spTree>
    <p:extLst>
      <p:ext uri="{BB962C8B-B14F-4D97-AF65-F5344CB8AC3E}">
        <p14:creationId xmlns:p14="http://schemas.microsoft.com/office/powerpoint/2010/main" val="398707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76BB1F61-1B14-4834-94DB-D3826C5A4821}" type="slidenum">
              <a:rPr lang="en-US" altLang="en-US"/>
              <a:pPr/>
              <a:t>‹#›</a:t>
            </a:fld>
            <a:endParaRPr lang="en-US" altLang="en-US"/>
          </a:p>
        </p:txBody>
      </p:sp>
    </p:spTree>
    <p:extLst>
      <p:ext uri="{BB962C8B-B14F-4D97-AF65-F5344CB8AC3E}">
        <p14:creationId xmlns:p14="http://schemas.microsoft.com/office/powerpoint/2010/main" val="3720717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0BFD8CB0-5D5D-4D82-9815-199A5254C59E}" type="slidenum">
              <a:rPr lang="en-US" altLang="en-US"/>
              <a:pPr/>
              <a:t>‹#›</a:t>
            </a:fld>
            <a:endParaRPr lang="en-US" altLang="en-US"/>
          </a:p>
        </p:txBody>
      </p:sp>
    </p:spTree>
    <p:extLst>
      <p:ext uri="{BB962C8B-B14F-4D97-AF65-F5344CB8AC3E}">
        <p14:creationId xmlns:p14="http://schemas.microsoft.com/office/powerpoint/2010/main" val="459588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41294F2-4927-4F81-8FF9-0987BF536B88}" type="slidenum">
              <a:rPr lang="en-US" altLang="en-US"/>
              <a:pPr/>
              <a:t>‹#›</a:t>
            </a:fld>
            <a:endParaRPr lang="en-US" altLang="en-US"/>
          </a:p>
        </p:txBody>
      </p:sp>
    </p:spTree>
    <p:extLst>
      <p:ext uri="{BB962C8B-B14F-4D97-AF65-F5344CB8AC3E}">
        <p14:creationId xmlns:p14="http://schemas.microsoft.com/office/powerpoint/2010/main" val="17973413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13666" name="Group 2"/>
          <p:cNvGrpSpPr>
            <a:grpSpLocks/>
          </p:cNvGrpSpPr>
          <p:nvPr/>
        </p:nvGrpSpPr>
        <p:grpSpPr bwMode="auto">
          <a:xfrm>
            <a:off x="0" y="3902075"/>
            <a:ext cx="3400425" cy="2949575"/>
            <a:chOff x="0" y="2458"/>
            <a:chExt cx="2142" cy="1858"/>
          </a:xfrm>
        </p:grpSpPr>
        <p:sp>
          <p:nvSpPr>
            <p:cNvPr id="113667" name="Freeform 3"/>
            <p:cNvSpPr>
              <a:spLocks/>
            </p:cNvSpPr>
            <p:nvPr/>
          </p:nvSpPr>
          <p:spPr bwMode="ltGray">
            <a:xfrm>
              <a:off x="0" y="2508"/>
              <a:ext cx="2142" cy="1804"/>
            </a:xfrm>
            <a:custGeom>
              <a:avLst/>
              <a:gdLst>
                <a:gd name="T0" fmla="*/ 329 w 2135"/>
                <a:gd name="T1" fmla="*/ 66 h 1804"/>
                <a:gd name="T2" fmla="*/ 161 w 2135"/>
                <a:gd name="T3" fmla="*/ 30 h 1804"/>
                <a:gd name="T4" fmla="*/ 0 w 2135"/>
                <a:gd name="T5" fmla="*/ 0 h 1804"/>
                <a:gd name="T6" fmla="*/ 0 w 2135"/>
                <a:gd name="T7" fmla="*/ 12 h 1804"/>
                <a:gd name="T8" fmla="*/ 161 w 2135"/>
                <a:gd name="T9" fmla="*/ 42 h 1804"/>
                <a:gd name="T10" fmla="*/ 323 w 2135"/>
                <a:gd name="T11" fmla="*/ 78 h 1804"/>
                <a:gd name="T12" fmla="*/ 556 w 2135"/>
                <a:gd name="T13" fmla="*/ 150 h 1804"/>
                <a:gd name="T14" fmla="*/ 777 w 2135"/>
                <a:gd name="T15" fmla="*/ 245 h 1804"/>
                <a:gd name="T16" fmla="*/ 993 w 2135"/>
                <a:gd name="T17" fmla="*/ 365 h 1804"/>
                <a:gd name="T18" fmla="*/ 1196 w 2135"/>
                <a:gd name="T19" fmla="*/ 503 h 1804"/>
                <a:gd name="T20" fmla="*/ 1381 w 2135"/>
                <a:gd name="T21" fmla="*/ 653 h 1804"/>
                <a:gd name="T22" fmla="*/ 1555 w 2135"/>
                <a:gd name="T23" fmla="*/ 827 h 1804"/>
                <a:gd name="T24" fmla="*/ 1710 w 2135"/>
                <a:gd name="T25" fmla="*/ 1019 h 1804"/>
                <a:gd name="T26" fmla="*/ 1854 w 2135"/>
                <a:gd name="T27" fmla="*/ 1229 h 1804"/>
                <a:gd name="T28" fmla="*/ 1937 w 2135"/>
                <a:gd name="T29" fmla="*/ 1366 h 1804"/>
                <a:gd name="T30" fmla="*/ 2009 w 2135"/>
                <a:gd name="T31" fmla="*/ 1510 h 1804"/>
                <a:gd name="T32" fmla="*/ 2069 w 2135"/>
                <a:gd name="T33" fmla="*/ 1654 h 1804"/>
                <a:gd name="T34" fmla="*/ 2123 w 2135"/>
                <a:gd name="T35" fmla="*/ 1804 h 1804"/>
                <a:gd name="T36" fmla="*/ 2135 w 2135"/>
                <a:gd name="T37" fmla="*/ 1804 h 1804"/>
                <a:gd name="T38" fmla="*/ 2081 w 2135"/>
                <a:gd name="T39" fmla="*/ 1654 h 1804"/>
                <a:gd name="T40" fmla="*/ 2021 w 2135"/>
                <a:gd name="T41" fmla="*/ 1510 h 1804"/>
                <a:gd name="T42" fmla="*/ 1949 w 2135"/>
                <a:gd name="T43" fmla="*/ 1366 h 1804"/>
                <a:gd name="T44" fmla="*/ 1866 w 2135"/>
                <a:gd name="T45" fmla="*/ 1223 h 1804"/>
                <a:gd name="T46" fmla="*/ 1722 w 2135"/>
                <a:gd name="T47" fmla="*/ 1013 h 1804"/>
                <a:gd name="T48" fmla="*/ 1561 w 2135"/>
                <a:gd name="T49" fmla="*/ 821 h 1804"/>
                <a:gd name="T50" fmla="*/ 1387 w 2135"/>
                <a:gd name="T51" fmla="*/ 647 h 1804"/>
                <a:gd name="T52" fmla="*/ 1202 w 2135"/>
                <a:gd name="T53" fmla="*/ 491 h 1804"/>
                <a:gd name="T54" fmla="*/ 999 w 2135"/>
                <a:gd name="T55" fmla="*/ 353 h 1804"/>
                <a:gd name="T56" fmla="*/ 783 w 2135"/>
                <a:gd name="T57" fmla="*/ 239 h 1804"/>
                <a:gd name="T58" fmla="*/ 562 w 2135"/>
                <a:gd name="T59" fmla="*/ 138 h 1804"/>
                <a:gd name="T60" fmla="*/ 329 w 2135"/>
                <a:gd name="T61" fmla="*/ 66 h 1804"/>
                <a:gd name="T62" fmla="*/ 329 w 2135"/>
                <a:gd name="T63" fmla="*/ 66 h 18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135" h="1804">
                  <a:moveTo>
                    <a:pt x="329" y="66"/>
                  </a:moveTo>
                  <a:lnTo>
                    <a:pt x="161" y="30"/>
                  </a:lnTo>
                  <a:lnTo>
                    <a:pt x="0" y="0"/>
                  </a:lnTo>
                  <a:lnTo>
                    <a:pt x="0" y="12"/>
                  </a:lnTo>
                  <a:lnTo>
                    <a:pt x="161" y="42"/>
                  </a:lnTo>
                  <a:lnTo>
                    <a:pt x="323" y="78"/>
                  </a:lnTo>
                  <a:lnTo>
                    <a:pt x="556" y="150"/>
                  </a:lnTo>
                  <a:lnTo>
                    <a:pt x="777" y="245"/>
                  </a:lnTo>
                  <a:lnTo>
                    <a:pt x="993" y="365"/>
                  </a:lnTo>
                  <a:lnTo>
                    <a:pt x="1196" y="503"/>
                  </a:lnTo>
                  <a:lnTo>
                    <a:pt x="1381" y="653"/>
                  </a:lnTo>
                  <a:lnTo>
                    <a:pt x="1555" y="827"/>
                  </a:lnTo>
                  <a:lnTo>
                    <a:pt x="1710" y="1019"/>
                  </a:lnTo>
                  <a:lnTo>
                    <a:pt x="1854" y="1229"/>
                  </a:lnTo>
                  <a:lnTo>
                    <a:pt x="1937" y="1366"/>
                  </a:lnTo>
                  <a:lnTo>
                    <a:pt x="2009" y="1510"/>
                  </a:lnTo>
                  <a:lnTo>
                    <a:pt x="2069" y="1654"/>
                  </a:lnTo>
                  <a:lnTo>
                    <a:pt x="2123" y="1804"/>
                  </a:lnTo>
                  <a:lnTo>
                    <a:pt x="2135" y="1804"/>
                  </a:lnTo>
                  <a:lnTo>
                    <a:pt x="2081" y="1654"/>
                  </a:lnTo>
                  <a:lnTo>
                    <a:pt x="2021" y="1510"/>
                  </a:lnTo>
                  <a:lnTo>
                    <a:pt x="1949" y="1366"/>
                  </a:lnTo>
                  <a:lnTo>
                    <a:pt x="1866" y="1223"/>
                  </a:lnTo>
                  <a:lnTo>
                    <a:pt x="1722" y="1013"/>
                  </a:lnTo>
                  <a:lnTo>
                    <a:pt x="1561" y="821"/>
                  </a:lnTo>
                  <a:lnTo>
                    <a:pt x="1387" y="647"/>
                  </a:lnTo>
                  <a:lnTo>
                    <a:pt x="1202" y="491"/>
                  </a:lnTo>
                  <a:lnTo>
                    <a:pt x="999" y="353"/>
                  </a:lnTo>
                  <a:lnTo>
                    <a:pt x="783" y="239"/>
                  </a:lnTo>
                  <a:lnTo>
                    <a:pt x="562" y="138"/>
                  </a:lnTo>
                  <a:lnTo>
                    <a:pt x="329" y="66"/>
                  </a:lnTo>
                  <a:lnTo>
                    <a:pt x="329" y="66"/>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668" name="Freeform 4"/>
            <p:cNvSpPr>
              <a:spLocks/>
            </p:cNvSpPr>
            <p:nvPr/>
          </p:nvSpPr>
          <p:spPr bwMode="hidden">
            <a:xfrm>
              <a:off x="0" y="2458"/>
              <a:ext cx="1854" cy="1858"/>
            </a:xfrm>
            <a:custGeom>
              <a:avLst/>
              <a:gdLst>
                <a:gd name="T0" fmla="*/ 1854 w 1854"/>
                <a:gd name="T1" fmla="*/ 1858 h 1858"/>
                <a:gd name="T2" fmla="*/ 0 w 1854"/>
                <a:gd name="T3" fmla="*/ 1858 h 1858"/>
                <a:gd name="T4" fmla="*/ 0 w 1854"/>
                <a:gd name="T5" fmla="*/ 0 h 1858"/>
                <a:gd name="T6" fmla="*/ 1854 w 1854"/>
                <a:gd name="T7" fmla="*/ 1858 h 1858"/>
                <a:gd name="T8" fmla="*/ 1854 w 1854"/>
                <a:gd name="T9" fmla="*/ 1858 h 1858"/>
              </a:gdLst>
              <a:ahLst/>
              <a:cxnLst>
                <a:cxn ang="0">
                  <a:pos x="T0" y="T1"/>
                </a:cxn>
                <a:cxn ang="0">
                  <a:pos x="T2" y="T3"/>
                </a:cxn>
                <a:cxn ang="0">
                  <a:pos x="T4" y="T5"/>
                </a:cxn>
                <a:cxn ang="0">
                  <a:pos x="T6" y="T7"/>
                </a:cxn>
                <a:cxn ang="0">
                  <a:pos x="T8" y="T9"/>
                </a:cxn>
              </a:cxnLst>
              <a:rect l="0" t="0" r="r" b="b"/>
              <a:pathLst>
                <a:path w="1854" h="1858">
                  <a:moveTo>
                    <a:pt x="1854" y="1858"/>
                  </a:moveTo>
                  <a:lnTo>
                    <a:pt x="0" y="1858"/>
                  </a:lnTo>
                  <a:lnTo>
                    <a:pt x="0" y="0"/>
                  </a:lnTo>
                  <a:lnTo>
                    <a:pt x="1854" y="1858"/>
                  </a:lnTo>
                  <a:lnTo>
                    <a:pt x="1854" y="1858"/>
                  </a:lnTo>
                  <a:close/>
                </a:path>
              </a:pathLst>
            </a:custGeom>
            <a:gradFill rotWithShape="0">
              <a:gsLst>
                <a:gs pos="0">
                  <a:schemeClr val="bg2"/>
                </a:gs>
                <a:gs pos="50000">
                  <a:schemeClr val="bg1"/>
                </a:gs>
                <a:gs pos="100000">
                  <a:schemeClr val="bg2"/>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669" name="Freeform 5"/>
            <p:cNvSpPr>
              <a:spLocks/>
            </p:cNvSpPr>
            <p:nvPr/>
          </p:nvSpPr>
          <p:spPr bwMode="ltGray">
            <a:xfrm>
              <a:off x="0" y="2735"/>
              <a:ext cx="1745" cy="1577"/>
            </a:xfrm>
            <a:custGeom>
              <a:avLst/>
              <a:gdLst>
                <a:gd name="T0" fmla="*/ 1640 w 1745"/>
                <a:gd name="T1" fmla="*/ 1377 h 1577"/>
                <a:gd name="T2" fmla="*/ 1692 w 1745"/>
                <a:gd name="T3" fmla="*/ 1479 h 1577"/>
                <a:gd name="T4" fmla="*/ 1732 w 1745"/>
                <a:gd name="T5" fmla="*/ 1577 h 1577"/>
                <a:gd name="T6" fmla="*/ 1745 w 1745"/>
                <a:gd name="T7" fmla="*/ 1577 h 1577"/>
                <a:gd name="T8" fmla="*/ 1703 w 1745"/>
                <a:gd name="T9" fmla="*/ 1469 h 1577"/>
                <a:gd name="T10" fmla="*/ 1649 w 1745"/>
                <a:gd name="T11" fmla="*/ 1367 h 1577"/>
                <a:gd name="T12" fmla="*/ 1535 w 1745"/>
                <a:gd name="T13" fmla="*/ 1157 h 1577"/>
                <a:gd name="T14" fmla="*/ 1395 w 1745"/>
                <a:gd name="T15" fmla="*/ 951 h 1577"/>
                <a:gd name="T16" fmla="*/ 1236 w 1745"/>
                <a:gd name="T17" fmla="*/ 756 h 1577"/>
                <a:gd name="T18" fmla="*/ 1061 w 1745"/>
                <a:gd name="T19" fmla="*/ 582 h 1577"/>
                <a:gd name="T20" fmla="*/ 876 w 1745"/>
                <a:gd name="T21" fmla="*/ 426 h 1577"/>
                <a:gd name="T22" fmla="*/ 672 w 1745"/>
                <a:gd name="T23" fmla="*/ 294 h 1577"/>
                <a:gd name="T24" fmla="*/ 455 w 1745"/>
                <a:gd name="T25" fmla="*/ 174 h 1577"/>
                <a:gd name="T26" fmla="*/ 234 w 1745"/>
                <a:gd name="T27" fmla="*/ 78 h 1577"/>
                <a:gd name="T28" fmla="*/ 0 w 1745"/>
                <a:gd name="T29" fmla="*/ 0 h 1577"/>
                <a:gd name="T30" fmla="*/ 0 w 1745"/>
                <a:gd name="T31" fmla="*/ 12 h 1577"/>
                <a:gd name="T32" fmla="*/ 222 w 1745"/>
                <a:gd name="T33" fmla="*/ 89 h 1577"/>
                <a:gd name="T34" fmla="*/ 446 w 1745"/>
                <a:gd name="T35" fmla="*/ 185 h 1577"/>
                <a:gd name="T36" fmla="*/ 662 w 1745"/>
                <a:gd name="T37" fmla="*/ 305 h 1577"/>
                <a:gd name="T38" fmla="*/ 866 w 1745"/>
                <a:gd name="T39" fmla="*/ 437 h 1577"/>
                <a:gd name="T40" fmla="*/ 1052 w 1745"/>
                <a:gd name="T41" fmla="*/ 593 h 1577"/>
                <a:gd name="T42" fmla="*/ 1226 w 1745"/>
                <a:gd name="T43" fmla="*/ 767 h 1577"/>
                <a:gd name="T44" fmla="*/ 1385 w 1745"/>
                <a:gd name="T45" fmla="*/ 960 h 1577"/>
                <a:gd name="T46" fmla="*/ 1526 w 1745"/>
                <a:gd name="T47" fmla="*/ 1167 h 1577"/>
                <a:gd name="T48" fmla="*/ 1640 w 1745"/>
                <a:gd name="T49" fmla="*/ 1377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745" h="1577">
                  <a:moveTo>
                    <a:pt x="1640" y="1377"/>
                  </a:moveTo>
                  <a:lnTo>
                    <a:pt x="1692" y="1479"/>
                  </a:lnTo>
                  <a:lnTo>
                    <a:pt x="1732" y="1577"/>
                  </a:lnTo>
                  <a:lnTo>
                    <a:pt x="1745" y="1577"/>
                  </a:lnTo>
                  <a:lnTo>
                    <a:pt x="1703" y="1469"/>
                  </a:lnTo>
                  <a:lnTo>
                    <a:pt x="1649" y="1367"/>
                  </a:lnTo>
                  <a:lnTo>
                    <a:pt x="1535" y="1157"/>
                  </a:lnTo>
                  <a:lnTo>
                    <a:pt x="1395" y="951"/>
                  </a:lnTo>
                  <a:lnTo>
                    <a:pt x="1236" y="756"/>
                  </a:lnTo>
                  <a:lnTo>
                    <a:pt x="1061" y="582"/>
                  </a:lnTo>
                  <a:lnTo>
                    <a:pt x="876" y="426"/>
                  </a:lnTo>
                  <a:lnTo>
                    <a:pt x="672" y="294"/>
                  </a:lnTo>
                  <a:lnTo>
                    <a:pt x="455" y="174"/>
                  </a:lnTo>
                  <a:lnTo>
                    <a:pt x="234" y="78"/>
                  </a:lnTo>
                  <a:lnTo>
                    <a:pt x="0" y="0"/>
                  </a:lnTo>
                  <a:lnTo>
                    <a:pt x="0" y="12"/>
                  </a:lnTo>
                  <a:lnTo>
                    <a:pt x="222" y="89"/>
                  </a:lnTo>
                  <a:lnTo>
                    <a:pt x="446" y="185"/>
                  </a:lnTo>
                  <a:lnTo>
                    <a:pt x="662" y="305"/>
                  </a:lnTo>
                  <a:lnTo>
                    <a:pt x="866" y="437"/>
                  </a:lnTo>
                  <a:lnTo>
                    <a:pt x="1052" y="593"/>
                  </a:lnTo>
                  <a:lnTo>
                    <a:pt x="1226" y="767"/>
                  </a:lnTo>
                  <a:lnTo>
                    <a:pt x="1385" y="960"/>
                  </a:lnTo>
                  <a:lnTo>
                    <a:pt x="1526" y="1167"/>
                  </a:lnTo>
                  <a:lnTo>
                    <a:pt x="1640" y="1377"/>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670" name="Freeform 6"/>
            <p:cNvSpPr>
              <a:spLocks/>
            </p:cNvSpPr>
            <p:nvPr/>
          </p:nvSpPr>
          <p:spPr bwMode="ltGray">
            <a:xfrm>
              <a:off x="0" y="2544"/>
              <a:ext cx="1745" cy="1768"/>
            </a:xfrm>
            <a:custGeom>
              <a:avLst/>
              <a:gdLst>
                <a:gd name="T0" fmla="*/ 0 w 1745"/>
                <a:gd name="T1" fmla="*/ 0 h 1768"/>
                <a:gd name="T2" fmla="*/ 0 w 1745"/>
                <a:gd name="T3" fmla="*/ 12 h 1768"/>
                <a:gd name="T4" fmla="*/ 210 w 1745"/>
                <a:gd name="T5" fmla="*/ 88 h 1768"/>
                <a:gd name="T6" fmla="*/ 426 w 1745"/>
                <a:gd name="T7" fmla="*/ 190 h 1768"/>
                <a:gd name="T8" fmla="*/ 630 w 1745"/>
                <a:gd name="T9" fmla="*/ 304 h 1768"/>
                <a:gd name="T10" fmla="*/ 818 w 1745"/>
                <a:gd name="T11" fmla="*/ 442 h 1768"/>
                <a:gd name="T12" fmla="*/ 998 w 1745"/>
                <a:gd name="T13" fmla="*/ 592 h 1768"/>
                <a:gd name="T14" fmla="*/ 1164 w 1745"/>
                <a:gd name="T15" fmla="*/ 766 h 1768"/>
                <a:gd name="T16" fmla="*/ 1310 w 1745"/>
                <a:gd name="T17" fmla="*/ 942 h 1768"/>
                <a:gd name="T18" fmla="*/ 1454 w 1745"/>
                <a:gd name="T19" fmla="*/ 1146 h 1768"/>
                <a:gd name="T20" fmla="*/ 1536 w 1745"/>
                <a:gd name="T21" fmla="*/ 1298 h 1768"/>
                <a:gd name="T22" fmla="*/ 1614 w 1745"/>
                <a:gd name="T23" fmla="*/ 1456 h 1768"/>
                <a:gd name="T24" fmla="*/ 1682 w 1745"/>
                <a:gd name="T25" fmla="*/ 1616 h 1768"/>
                <a:gd name="T26" fmla="*/ 1733 w 1745"/>
                <a:gd name="T27" fmla="*/ 1768 h 1768"/>
                <a:gd name="T28" fmla="*/ 1745 w 1745"/>
                <a:gd name="T29" fmla="*/ 1768 h 1768"/>
                <a:gd name="T30" fmla="*/ 1691 w 1745"/>
                <a:gd name="T31" fmla="*/ 1606 h 1768"/>
                <a:gd name="T32" fmla="*/ 1623 w 1745"/>
                <a:gd name="T33" fmla="*/ 1445 h 1768"/>
                <a:gd name="T34" fmla="*/ 1547 w 1745"/>
                <a:gd name="T35" fmla="*/ 1288 h 1768"/>
                <a:gd name="T36" fmla="*/ 1463 w 1745"/>
                <a:gd name="T37" fmla="*/ 1136 h 1768"/>
                <a:gd name="T38" fmla="*/ 1320 w 1745"/>
                <a:gd name="T39" fmla="*/ 932 h 1768"/>
                <a:gd name="T40" fmla="*/ 1173 w 1745"/>
                <a:gd name="T41" fmla="*/ 755 h 1768"/>
                <a:gd name="T42" fmla="*/ 1008 w 1745"/>
                <a:gd name="T43" fmla="*/ 581 h 1768"/>
                <a:gd name="T44" fmla="*/ 827 w 1745"/>
                <a:gd name="T45" fmla="*/ 431 h 1768"/>
                <a:gd name="T46" fmla="*/ 642 w 1745"/>
                <a:gd name="T47" fmla="*/ 293 h 1768"/>
                <a:gd name="T48" fmla="*/ 437 w 1745"/>
                <a:gd name="T49" fmla="*/ 179 h 1768"/>
                <a:gd name="T50" fmla="*/ 222 w 1745"/>
                <a:gd name="T51" fmla="*/ 78 h 1768"/>
                <a:gd name="T52" fmla="*/ 0 w 1745"/>
                <a:gd name="T53" fmla="*/ 0 h 1768"/>
                <a:gd name="T54" fmla="*/ 0 w 1745"/>
                <a:gd name="T55" fmla="*/ 0 h 1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45" h="1768">
                  <a:moveTo>
                    <a:pt x="0" y="0"/>
                  </a:moveTo>
                  <a:lnTo>
                    <a:pt x="0" y="12"/>
                  </a:lnTo>
                  <a:lnTo>
                    <a:pt x="210" y="88"/>
                  </a:lnTo>
                  <a:lnTo>
                    <a:pt x="426" y="190"/>
                  </a:lnTo>
                  <a:lnTo>
                    <a:pt x="630" y="304"/>
                  </a:lnTo>
                  <a:lnTo>
                    <a:pt x="818" y="442"/>
                  </a:lnTo>
                  <a:lnTo>
                    <a:pt x="998" y="592"/>
                  </a:lnTo>
                  <a:lnTo>
                    <a:pt x="1164" y="766"/>
                  </a:lnTo>
                  <a:lnTo>
                    <a:pt x="1310" y="942"/>
                  </a:lnTo>
                  <a:lnTo>
                    <a:pt x="1454" y="1146"/>
                  </a:lnTo>
                  <a:lnTo>
                    <a:pt x="1536" y="1298"/>
                  </a:lnTo>
                  <a:lnTo>
                    <a:pt x="1614" y="1456"/>
                  </a:lnTo>
                  <a:lnTo>
                    <a:pt x="1682" y="1616"/>
                  </a:lnTo>
                  <a:lnTo>
                    <a:pt x="1733" y="1768"/>
                  </a:lnTo>
                  <a:lnTo>
                    <a:pt x="1745" y="1768"/>
                  </a:lnTo>
                  <a:lnTo>
                    <a:pt x="1691" y="1606"/>
                  </a:lnTo>
                  <a:lnTo>
                    <a:pt x="1623" y="1445"/>
                  </a:lnTo>
                  <a:lnTo>
                    <a:pt x="1547" y="1288"/>
                  </a:lnTo>
                  <a:lnTo>
                    <a:pt x="1463" y="1136"/>
                  </a:lnTo>
                  <a:lnTo>
                    <a:pt x="1320" y="932"/>
                  </a:lnTo>
                  <a:lnTo>
                    <a:pt x="1173" y="755"/>
                  </a:lnTo>
                  <a:lnTo>
                    <a:pt x="1008" y="581"/>
                  </a:lnTo>
                  <a:lnTo>
                    <a:pt x="827" y="431"/>
                  </a:lnTo>
                  <a:lnTo>
                    <a:pt x="642" y="293"/>
                  </a:lnTo>
                  <a:lnTo>
                    <a:pt x="437" y="179"/>
                  </a:lnTo>
                  <a:lnTo>
                    <a:pt x="222" y="78"/>
                  </a:lnTo>
                  <a:lnTo>
                    <a:pt x="0" y="0"/>
                  </a:lnTo>
                  <a:lnTo>
                    <a:pt x="0" y="0"/>
                  </a:lnTo>
                  <a:close/>
                </a:path>
              </a:pathLst>
            </a:custGeom>
            <a:gradFill rotWithShape="0">
              <a:gsLst>
                <a:gs pos="0">
                  <a:schemeClr val="bg1"/>
                </a:gs>
                <a:gs pos="50000">
                  <a:schemeClr val="bg2"/>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3671" name="Oval 7"/>
            <p:cNvSpPr>
              <a:spLocks noChangeArrowheads="1"/>
            </p:cNvSpPr>
            <p:nvPr/>
          </p:nvSpPr>
          <p:spPr bwMode="ltGray">
            <a:xfrm>
              <a:off x="209" y="2784"/>
              <a:ext cx="86" cy="86"/>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3672" name="Oval 8"/>
            <p:cNvSpPr>
              <a:spLocks noChangeArrowheads="1"/>
            </p:cNvSpPr>
            <p:nvPr/>
          </p:nvSpPr>
          <p:spPr bwMode="ltGray">
            <a:xfrm>
              <a:off x="1536" y="3884"/>
              <a:ext cx="92" cy="92"/>
            </a:xfrm>
            <a:prstGeom prst="ellipse">
              <a:avLst/>
            </a:prstGeom>
            <a:gradFill rotWithShape="0">
              <a:gsLst>
                <a:gs pos="0">
                  <a:schemeClr val="bg2"/>
                </a:gs>
                <a:gs pos="100000">
                  <a:schemeClr val="bg1"/>
                </a:gs>
              </a:gsLst>
              <a:lin ang="27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sp>
          <p:nvSpPr>
            <p:cNvPr id="113673" name="Oval 9"/>
            <p:cNvSpPr>
              <a:spLocks noChangeArrowheads="1"/>
            </p:cNvSpPr>
            <p:nvPr/>
          </p:nvSpPr>
          <p:spPr bwMode="ltGray">
            <a:xfrm>
              <a:off x="791" y="2723"/>
              <a:ext cx="121" cy="121"/>
            </a:xfrm>
            <a:prstGeom prst="ellipse">
              <a:avLst/>
            </a:prstGeom>
            <a:gradFill rotWithShape="0">
              <a:gsLst>
                <a:gs pos="0">
                  <a:schemeClr val="bg2"/>
                </a:gs>
                <a:gs pos="100000">
                  <a:schemeClr val="bg1"/>
                </a:gs>
              </a:gsLst>
              <a:lin ang="189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grpSp>
      <p:sp>
        <p:nvSpPr>
          <p:cNvPr id="113674" name="Rectangle 10"/>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smtClean="0"/>
              <a:t>Click to edit Master title style</a:t>
            </a:r>
          </a:p>
        </p:txBody>
      </p:sp>
      <p:sp>
        <p:nvSpPr>
          <p:cNvPr id="113675" name="Rectangle 11"/>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3676" name="Rectangle 12"/>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b="0">
                <a:effectLst>
                  <a:outerShdw blurRad="38100" dist="38100" dir="2700000" algn="tl">
                    <a:srgbClr val="010199"/>
                  </a:outerShdw>
                </a:effectLst>
              </a:defRPr>
            </a:lvl1pPr>
          </a:lstStyle>
          <a:p>
            <a:endParaRPr lang="en-US" altLang="en-US"/>
          </a:p>
        </p:txBody>
      </p:sp>
      <p:sp>
        <p:nvSpPr>
          <p:cNvPr id="113677" name="Rectangle 13"/>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b="0">
                <a:effectLst>
                  <a:outerShdw blurRad="38100" dist="38100" dir="2700000" algn="tl">
                    <a:srgbClr val="010199"/>
                  </a:outerShdw>
                </a:effectLst>
              </a:defRPr>
            </a:lvl1pPr>
          </a:lstStyle>
          <a:p>
            <a:endParaRPr lang="en-US" altLang="en-US"/>
          </a:p>
        </p:txBody>
      </p:sp>
      <p:sp>
        <p:nvSpPr>
          <p:cNvPr id="113678" name="Rectangle 14"/>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b="0">
                <a:effectLst>
                  <a:outerShdw blurRad="38100" dist="38100" dir="2700000" algn="tl">
                    <a:srgbClr val="010199"/>
                  </a:outerShdw>
                </a:effectLst>
              </a:defRPr>
            </a:lvl1pPr>
          </a:lstStyle>
          <a:p>
            <a:fld id="{0E8CCED9-8ECC-451E-A41D-7B222F71D13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txStyles>
    <p:titleStyle>
      <a:lvl1pPr algn="ctr" rtl="0" fontAlgn="base">
        <a:spcBef>
          <a:spcPct val="0"/>
        </a:spcBef>
        <a:spcAft>
          <a:spcPct val="0"/>
        </a:spcAft>
        <a:defRPr sz="4400" kern="1200">
          <a:solidFill>
            <a:schemeClr val="tx2"/>
          </a:solidFill>
          <a:effectLst>
            <a:outerShdw blurRad="38100" dist="38100" dir="2700000" algn="tl">
              <a:srgbClr val="FFFFFF"/>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FFFFFF"/>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75000"/>
        <a:buFont typeface="Wingdings" panose="05000000000000000000" pitchFamily="2" charset="2"/>
        <a:buChar char="l"/>
        <a:defRPr sz="3200" kern="1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l"/>
        <a:defRPr sz="2800" kern="1200">
          <a:solidFill>
            <a:schemeClr val="tx1"/>
          </a:solidFill>
          <a:effectLst>
            <a:outerShdw blurRad="38100" dist="38100" dir="2700000" algn="tl">
              <a:srgbClr val="010199"/>
            </a:outerShdw>
          </a:effectLst>
          <a:latin typeface="+mn-lt"/>
          <a:ea typeface="+mn-ea"/>
          <a:cs typeface="+mn-cs"/>
        </a:defRPr>
      </a:lvl2pPr>
      <a:lvl3pPr marL="1143000" indent="-228600" algn="l" rtl="0" fontAlgn="base">
        <a:spcBef>
          <a:spcPct val="20000"/>
        </a:spcBef>
        <a:spcAft>
          <a:spcPct val="0"/>
        </a:spcAft>
        <a:buClr>
          <a:schemeClr val="accent2"/>
        </a:buClr>
        <a:buSzPct val="75000"/>
        <a:buFont typeface="Wingdings" panose="05000000000000000000" pitchFamily="2" charset="2"/>
        <a:buChar char="l"/>
        <a:defRPr sz="2400" kern="1200">
          <a:solidFill>
            <a:schemeClr val="tx1"/>
          </a:solidFill>
          <a:effectLst>
            <a:outerShdw blurRad="38100" dist="38100" dir="2700000" algn="tl">
              <a:srgbClr val="010199"/>
            </a:outerShdw>
          </a:effectLst>
          <a:latin typeface="+mn-lt"/>
          <a:ea typeface="+mn-ea"/>
          <a:cs typeface="+mn-cs"/>
        </a:defRPr>
      </a:lvl3pPr>
      <a:lvl4pPr marL="1600200" indent="-228600" algn="l" rtl="0" fontAlgn="base">
        <a:spcBef>
          <a:spcPct val="20000"/>
        </a:spcBef>
        <a:spcAft>
          <a:spcPct val="0"/>
        </a:spcAft>
        <a:buClr>
          <a:schemeClr val="folHlink"/>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4pPr>
      <a:lvl5pPr marL="2057400" indent="-228600" algn="l" rtl="0" fontAlgn="base">
        <a:spcBef>
          <a:spcPct val="20000"/>
        </a:spcBef>
        <a:spcAft>
          <a:spcPct val="0"/>
        </a:spcAft>
        <a:buClr>
          <a:schemeClr val="tx1"/>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685800" y="2911475"/>
            <a:ext cx="7772400" cy="1736725"/>
          </a:xfrm>
        </p:spPr>
        <p:txBody>
          <a:bodyPr/>
          <a:lstStyle/>
          <a:p>
            <a:r>
              <a:rPr lang="zh-TW" altLang="en-US" b="1" dirty="0" smtClean="0">
                <a:solidFill>
                  <a:srgbClr val="FFC000"/>
                </a:solidFill>
                <a:effectLst/>
              </a:rPr>
              <a:t>聖徒的禱告</a:t>
            </a:r>
            <a:r>
              <a:rPr lang="en-US" altLang="zh-TW" b="1" dirty="0" smtClean="0">
                <a:solidFill>
                  <a:srgbClr val="FFC000"/>
                </a:solidFill>
                <a:effectLst/>
              </a:rPr>
              <a:t/>
            </a:r>
            <a:br>
              <a:rPr lang="en-US" altLang="zh-TW" b="1" dirty="0" smtClean="0">
                <a:solidFill>
                  <a:srgbClr val="FFC000"/>
                </a:solidFill>
                <a:effectLst/>
              </a:rPr>
            </a:br>
            <a:r>
              <a:rPr lang="en-US" altLang="zh-TW" b="1" dirty="0" smtClean="0">
                <a:solidFill>
                  <a:srgbClr val="FFC000"/>
                </a:solidFill>
                <a:effectLst/>
              </a:rPr>
              <a:t>The Prayer of the Saints</a:t>
            </a:r>
            <a:endParaRPr lang="en-US" altLang="en-US" b="1" dirty="0">
              <a:solidFill>
                <a:srgbClr val="FFC000"/>
              </a:solidFill>
              <a:effectLst/>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867400"/>
          </a:xfrm>
        </p:spPr>
        <p:txBody>
          <a:bodyPr/>
          <a:lstStyle/>
          <a:p>
            <a:pPr marL="0" indent="0">
              <a:buNone/>
            </a:pPr>
            <a:r>
              <a:rPr lang="en-US" sz="3600" b="1" spc="-150" dirty="0" smtClean="0">
                <a:effectLst/>
              </a:rPr>
              <a:t>5  </a:t>
            </a:r>
            <a:r>
              <a:rPr lang="x-none" sz="3600" b="1" spc="-150" dirty="0" smtClean="0">
                <a:effectLst/>
              </a:rPr>
              <a:t>天使</a:t>
            </a:r>
            <a:r>
              <a:rPr lang="x-none" sz="3600" b="1" u="sng" spc="-150" dirty="0" smtClean="0">
                <a:solidFill>
                  <a:srgbClr val="FFC000"/>
                </a:solidFill>
                <a:effectLst/>
              </a:rPr>
              <a:t>拿著</a:t>
            </a:r>
            <a:r>
              <a:rPr lang="x-none" sz="3600" b="1" spc="-150" dirty="0" smtClean="0">
                <a:effectLst/>
              </a:rPr>
              <a:t>香爐，</a:t>
            </a:r>
            <a:r>
              <a:rPr lang="x-none" sz="3600" b="1" u="sng" spc="-150" dirty="0" smtClean="0">
                <a:solidFill>
                  <a:srgbClr val="FFC000"/>
                </a:solidFill>
                <a:effectLst/>
              </a:rPr>
              <a:t>盛滿</a:t>
            </a:r>
            <a:r>
              <a:rPr lang="x-none" sz="3600" b="1" spc="-150" dirty="0" smtClean="0">
                <a:effectLst/>
              </a:rPr>
              <a:t>了壇上的火，</a:t>
            </a:r>
            <a:r>
              <a:rPr lang="x-none" sz="3600" b="1" u="sng" spc="-150" dirty="0" smtClean="0">
                <a:solidFill>
                  <a:srgbClr val="FFC000"/>
                </a:solidFill>
                <a:effectLst/>
              </a:rPr>
              <a:t>倒在地上</a:t>
            </a:r>
            <a:r>
              <a:rPr lang="x-none" sz="3600" b="1" spc="-150" dirty="0" smtClean="0">
                <a:effectLst/>
              </a:rPr>
              <a:t>；隨有</a:t>
            </a:r>
            <a:r>
              <a:rPr lang="x-none" sz="3600" b="1" u="sng" spc="-150" dirty="0" smtClean="0">
                <a:solidFill>
                  <a:srgbClr val="FFC000"/>
                </a:solidFill>
                <a:effectLst/>
              </a:rPr>
              <a:t>雷轟、大聲、閃電、地震</a:t>
            </a:r>
            <a:r>
              <a:rPr lang="x-none" sz="3600" b="1" spc="-150" dirty="0" smtClean="0">
                <a:effectLst/>
              </a:rPr>
              <a:t>。</a:t>
            </a:r>
            <a:r>
              <a:rPr lang="en-US" sz="3600" b="1" spc="-150" dirty="0" smtClean="0">
                <a:effectLst/>
              </a:rPr>
              <a:t> </a:t>
            </a:r>
            <a:r>
              <a:rPr lang="en-US" altLang="zh-TW" sz="3600" b="1" spc="-150" dirty="0" smtClean="0">
                <a:effectLst/>
              </a:rPr>
              <a:t>6  </a:t>
            </a:r>
            <a:r>
              <a:rPr lang="zh-TW" altLang="en-US" sz="3600" b="1" spc="-150" dirty="0" smtClean="0">
                <a:effectLst/>
              </a:rPr>
              <a:t>拿著七枝號的七位天使就</a:t>
            </a:r>
            <a:r>
              <a:rPr lang="zh-TW" altLang="en-US" sz="3600" b="1" u="sng" spc="-150" dirty="0" smtClean="0">
                <a:solidFill>
                  <a:srgbClr val="FFC000"/>
                </a:solidFill>
                <a:effectLst/>
              </a:rPr>
              <a:t>預備要吹</a:t>
            </a:r>
            <a:r>
              <a:rPr lang="zh-TW" altLang="en-US" sz="3600" b="1" spc="-150" dirty="0" smtClean="0">
                <a:effectLst/>
              </a:rPr>
              <a:t>。</a:t>
            </a:r>
            <a:endParaRPr lang="en-US" altLang="zh-TW" sz="3600" b="1" spc="-150" dirty="0">
              <a:effectLst/>
            </a:endParaRPr>
          </a:p>
          <a:p>
            <a:pPr marL="0" indent="0">
              <a:buNone/>
            </a:pPr>
            <a:r>
              <a:rPr lang="en-US" spc="-150" dirty="0" smtClean="0"/>
              <a:t>5  Then the angel </a:t>
            </a:r>
            <a:r>
              <a:rPr lang="en-US" b="1" spc="-150" dirty="0" smtClean="0">
                <a:solidFill>
                  <a:srgbClr val="FFFF00"/>
                </a:solidFill>
              </a:rPr>
              <a:t>took</a:t>
            </a:r>
            <a:r>
              <a:rPr lang="en-US" spc="-150" dirty="0" smtClean="0"/>
              <a:t> the censer and </a:t>
            </a:r>
            <a:r>
              <a:rPr lang="en-US" b="1" spc="-150" dirty="0" smtClean="0">
                <a:solidFill>
                  <a:srgbClr val="FFFF00"/>
                </a:solidFill>
              </a:rPr>
              <a:t>filled it </a:t>
            </a:r>
            <a:r>
              <a:rPr lang="en-US" spc="-150" dirty="0" smtClean="0"/>
              <a:t>with fire from the altar and </a:t>
            </a:r>
            <a:r>
              <a:rPr lang="en-US" b="1" spc="-150" dirty="0" smtClean="0">
                <a:solidFill>
                  <a:srgbClr val="FFFF00"/>
                </a:solidFill>
              </a:rPr>
              <a:t>threw it on the earth</a:t>
            </a:r>
            <a:r>
              <a:rPr lang="en-US" spc="-150" dirty="0" smtClean="0"/>
              <a:t>, and there were </a:t>
            </a:r>
            <a:r>
              <a:rPr lang="en-US" b="1" spc="-150" dirty="0" smtClean="0">
                <a:solidFill>
                  <a:srgbClr val="FFFF00"/>
                </a:solidFill>
              </a:rPr>
              <a:t>peals of thunder, rumblings, flashes of lightning, and an earthquake</a:t>
            </a:r>
            <a:r>
              <a:rPr lang="en-US" spc="-150" dirty="0" smtClean="0"/>
              <a:t>. </a:t>
            </a:r>
            <a:br>
              <a:rPr lang="en-US" spc="-150" dirty="0" smtClean="0"/>
            </a:br>
            <a:r>
              <a:rPr lang="en-US" spc="-150" dirty="0" smtClean="0"/>
              <a:t>6  Now the seven angels who had the seven trumpets </a:t>
            </a:r>
            <a:r>
              <a:rPr lang="en-US" b="1" spc="-150" dirty="0" smtClean="0">
                <a:solidFill>
                  <a:srgbClr val="FFFF00"/>
                </a:solidFill>
              </a:rPr>
              <a:t>prepared to blow </a:t>
            </a:r>
            <a:r>
              <a:rPr lang="en-US" spc="-150" dirty="0" smtClean="0"/>
              <a:t>them. </a:t>
            </a:r>
            <a:endParaRPr lang="en-US" spc="-150" dirty="0"/>
          </a:p>
        </p:txBody>
      </p:sp>
    </p:spTree>
    <p:extLst>
      <p:ext uri="{BB962C8B-B14F-4D97-AF65-F5344CB8AC3E}">
        <p14:creationId xmlns:p14="http://schemas.microsoft.com/office/powerpoint/2010/main" val="102152826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13"/>
            <a:ext cx="8229600" cy="1169987"/>
          </a:xfrm>
        </p:spPr>
        <p:txBody>
          <a:bodyPr/>
          <a:lstStyle/>
          <a:p>
            <a:r>
              <a:rPr lang="zh-TW" altLang="en-US" sz="3600" b="1" dirty="0" smtClean="0">
                <a:solidFill>
                  <a:srgbClr val="FFC000"/>
                </a:solidFill>
                <a:effectLst/>
              </a:rPr>
              <a:t>聖徒的禱告</a:t>
            </a:r>
            <a:r>
              <a:rPr lang="en-US" altLang="zh-TW" sz="3600" b="1" dirty="0" smtClean="0">
                <a:solidFill>
                  <a:srgbClr val="FFC000"/>
                </a:solidFill>
                <a:effectLst/>
              </a:rPr>
              <a:t/>
            </a:r>
            <a:br>
              <a:rPr lang="en-US" altLang="zh-TW" sz="3600" b="1" dirty="0" smtClean="0">
                <a:solidFill>
                  <a:srgbClr val="FFC000"/>
                </a:solidFill>
                <a:effectLst/>
              </a:rPr>
            </a:br>
            <a:r>
              <a:rPr lang="en-US" altLang="zh-TW" sz="3200" b="1" dirty="0" smtClean="0">
                <a:solidFill>
                  <a:srgbClr val="FFC000"/>
                </a:solidFill>
                <a:effectLst/>
              </a:rPr>
              <a:t>Prayer of the Saints</a:t>
            </a:r>
            <a:endParaRPr lang="en-US" sz="3200" b="1" dirty="0">
              <a:effectLst/>
            </a:endParaRPr>
          </a:p>
        </p:txBody>
      </p:sp>
      <p:sp>
        <p:nvSpPr>
          <p:cNvPr id="3" name="Content Placeholder 2"/>
          <p:cNvSpPr>
            <a:spLocks noGrp="1"/>
          </p:cNvSpPr>
          <p:nvPr>
            <p:ph idx="1"/>
          </p:nvPr>
        </p:nvSpPr>
        <p:spPr>
          <a:xfrm>
            <a:off x="457200" y="1447800"/>
            <a:ext cx="8229600" cy="3997325"/>
          </a:xfrm>
        </p:spPr>
        <p:txBody>
          <a:bodyPr/>
          <a:lstStyle/>
          <a:p>
            <a:pPr marL="0" indent="0">
              <a:buNone/>
            </a:pPr>
            <a:endParaRPr lang="en-US" altLang="zh-TW" spc="-150" dirty="0" smtClean="0"/>
          </a:p>
        </p:txBody>
      </p:sp>
    </p:spTree>
    <p:extLst>
      <p:ext uri="{BB962C8B-B14F-4D97-AF65-F5344CB8AC3E}">
        <p14:creationId xmlns:p14="http://schemas.microsoft.com/office/powerpoint/2010/main" val="172982442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13"/>
            <a:ext cx="8229600" cy="1169987"/>
          </a:xfrm>
        </p:spPr>
        <p:txBody>
          <a:bodyPr/>
          <a:lstStyle/>
          <a:p>
            <a:r>
              <a:rPr lang="zh-TW" altLang="en-US" sz="3600" b="1" dirty="0" smtClean="0">
                <a:solidFill>
                  <a:srgbClr val="FFC000"/>
                </a:solidFill>
                <a:effectLst/>
              </a:rPr>
              <a:t>聖徒的禱告</a:t>
            </a:r>
            <a:r>
              <a:rPr lang="en-US" altLang="zh-TW" sz="3600" b="1" dirty="0" smtClean="0">
                <a:solidFill>
                  <a:srgbClr val="FFC000"/>
                </a:solidFill>
                <a:effectLst/>
              </a:rPr>
              <a:t/>
            </a:r>
            <a:br>
              <a:rPr lang="en-US" altLang="zh-TW" sz="3600" b="1" dirty="0" smtClean="0">
                <a:solidFill>
                  <a:srgbClr val="FFC000"/>
                </a:solidFill>
                <a:effectLst/>
              </a:rPr>
            </a:br>
            <a:r>
              <a:rPr lang="en-US" altLang="zh-TW" sz="3200" b="1" dirty="0" smtClean="0">
                <a:solidFill>
                  <a:srgbClr val="FFC000"/>
                </a:solidFill>
                <a:effectLst/>
              </a:rPr>
              <a:t>Prayer of the Saints</a:t>
            </a:r>
            <a:endParaRPr lang="en-US" sz="3200" b="1" dirty="0">
              <a:effectLst/>
            </a:endParaRPr>
          </a:p>
        </p:txBody>
      </p:sp>
      <p:sp>
        <p:nvSpPr>
          <p:cNvPr id="3" name="Content Placeholder 2"/>
          <p:cNvSpPr>
            <a:spLocks noGrp="1"/>
          </p:cNvSpPr>
          <p:nvPr>
            <p:ph idx="1"/>
          </p:nvPr>
        </p:nvSpPr>
        <p:spPr>
          <a:xfrm>
            <a:off x="457200" y="1447800"/>
            <a:ext cx="8229600" cy="3997325"/>
          </a:xfrm>
        </p:spPr>
        <p:txBody>
          <a:bodyPr/>
          <a:lstStyle/>
          <a:p>
            <a:r>
              <a:rPr lang="zh-TW" altLang="en-US" sz="3600" b="1" dirty="0" smtClean="0"/>
              <a:t>神沒有忘記聖徒的禱告</a:t>
            </a:r>
            <a:r>
              <a:rPr lang="en-US" altLang="zh-TW" sz="3600" b="1" dirty="0" smtClean="0"/>
              <a:t> </a:t>
            </a:r>
            <a:r>
              <a:rPr lang="en-US" altLang="zh-TW" spc="-150" dirty="0" smtClean="0"/>
              <a:t>God remembers every prayer of His saints.</a:t>
            </a:r>
          </a:p>
        </p:txBody>
      </p:sp>
    </p:spTree>
    <p:extLst>
      <p:ext uri="{BB962C8B-B14F-4D97-AF65-F5344CB8AC3E}">
        <p14:creationId xmlns:p14="http://schemas.microsoft.com/office/powerpoint/2010/main" val="989282796"/>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13"/>
            <a:ext cx="8229600" cy="1169987"/>
          </a:xfrm>
        </p:spPr>
        <p:txBody>
          <a:bodyPr/>
          <a:lstStyle/>
          <a:p>
            <a:r>
              <a:rPr lang="zh-TW" altLang="en-US" sz="3600" b="1" dirty="0" smtClean="0">
                <a:solidFill>
                  <a:srgbClr val="FFC000"/>
                </a:solidFill>
                <a:effectLst/>
              </a:rPr>
              <a:t>聖徒的禱告</a:t>
            </a:r>
            <a:r>
              <a:rPr lang="en-US" altLang="zh-TW" sz="3600" b="1" dirty="0" smtClean="0">
                <a:solidFill>
                  <a:srgbClr val="FFC000"/>
                </a:solidFill>
                <a:effectLst/>
              </a:rPr>
              <a:t/>
            </a:r>
            <a:br>
              <a:rPr lang="en-US" altLang="zh-TW" sz="3600" b="1" dirty="0" smtClean="0">
                <a:solidFill>
                  <a:srgbClr val="FFC000"/>
                </a:solidFill>
                <a:effectLst/>
              </a:rPr>
            </a:br>
            <a:r>
              <a:rPr lang="en-US" altLang="zh-TW" sz="3200" b="1" dirty="0" smtClean="0">
                <a:solidFill>
                  <a:srgbClr val="FFC000"/>
                </a:solidFill>
                <a:effectLst/>
              </a:rPr>
              <a:t>Prayer of the Saints</a:t>
            </a:r>
            <a:endParaRPr lang="en-US" sz="3200" b="1" dirty="0">
              <a:effectLst/>
            </a:endParaRPr>
          </a:p>
        </p:txBody>
      </p:sp>
      <p:sp>
        <p:nvSpPr>
          <p:cNvPr id="3" name="Content Placeholder 2"/>
          <p:cNvSpPr>
            <a:spLocks noGrp="1"/>
          </p:cNvSpPr>
          <p:nvPr>
            <p:ph idx="1"/>
          </p:nvPr>
        </p:nvSpPr>
        <p:spPr>
          <a:xfrm>
            <a:off x="457200" y="1447800"/>
            <a:ext cx="8229600" cy="3997325"/>
          </a:xfrm>
        </p:spPr>
        <p:txBody>
          <a:bodyPr/>
          <a:lstStyle/>
          <a:p>
            <a:r>
              <a:rPr lang="zh-TW" altLang="en-US" sz="3600" b="1" dirty="0" smtClean="0">
                <a:solidFill>
                  <a:schemeClr val="tx1">
                    <a:lumMod val="50000"/>
                  </a:schemeClr>
                </a:solidFill>
                <a:effectLst/>
              </a:rPr>
              <a:t>神沒有忘記聖徒的禱告</a:t>
            </a:r>
            <a:r>
              <a:rPr lang="en-US" altLang="zh-TW" sz="3600" b="1" dirty="0" smtClean="0">
                <a:solidFill>
                  <a:schemeClr val="tx1">
                    <a:lumMod val="50000"/>
                  </a:schemeClr>
                </a:solidFill>
                <a:effectLst/>
              </a:rPr>
              <a:t> </a:t>
            </a:r>
            <a:r>
              <a:rPr lang="en-US" altLang="zh-TW" spc="-150" dirty="0" smtClean="0">
                <a:solidFill>
                  <a:schemeClr val="tx1">
                    <a:lumMod val="50000"/>
                  </a:schemeClr>
                </a:solidFill>
                <a:effectLst/>
              </a:rPr>
              <a:t>God remembers every prayer of His saints.</a:t>
            </a:r>
          </a:p>
          <a:p>
            <a:r>
              <a:rPr lang="zh-TW" altLang="en-US" sz="3600" b="1" dirty="0" smtClean="0"/>
              <a:t>地上聖徒的禱告是我們對身體得贖的渴望 </a:t>
            </a:r>
            <a:r>
              <a:rPr lang="en-US" altLang="zh-TW" spc="-150" dirty="0" smtClean="0"/>
              <a:t>The prayer of the saints on earth reflects the inward groaning, desiring the ultimate redemption of our bodies.</a:t>
            </a:r>
            <a:endParaRPr lang="en-US" altLang="zh-TW" b="1" dirty="0" smtClean="0"/>
          </a:p>
        </p:txBody>
      </p:sp>
    </p:spTree>
    <p:extLst>
      <p:ext uri="{BB962C8B-B14F-4D97-AF65-F5344CB8AC3E}">
        <p14:creationId xmlns:p14="http://schemas.microsoft.com/office/powerpoint/2010/main" val="1502342357"/>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3682857" cy="1169987"/>
          </a:xfrm>
        </p:spPr>
        <p:txBody>
          <a:bodyPr/>
          <a:lstStyle/>
          <a:p>
            <a:pPr algn="r"/>
            <a:r>
              <a:rPr lang="zh-TW" altLang="en-US" sz="3600" b="1" dirty="0" smtClean="0">
                <a:solidFill>
                  <a:srgbClr val="FFFF00"/>
                </a:solidFill>
                <a:effectLst/>
              </a:rPr>
              <a:t>羅馬書 </a:t>
            </a:r>
            <a:r>
              <a:rPr lang="en-US" altLang="zh-TW" sz="3600" b="1" dirty="0" smtClean="0">
                <a:solidFill>
                  <a:srgbClr val="FFFF00"/>
                </a:solidFill>
                <a:effectLst/>
              </a:rPr>
              <a:t>8:21</a:t>
            </a:r>
            <a:br>
              <a:rPr lang="en-US" altLang="zh-TW" sz="3600" b="1" dirty="0" smtClean="0">
                <a:solidFill>
                  <a:srgbClr val="FFFF00"/>
                </a:solidFill>
                <a:effectLst/>
              </a:rPr>
            </a:br>
            <a:r>
              <a:rPr lang="en-US" altLang="zh-TW" sz="3200" b="1" dirty="0" smtClean="0">
                <a:solidFill>
                  <a:srgbClr val="FFFF00"/>
                </a:solidFill>
                <a:effectLst/>
              </a:rPr>
              <a:t>Romans 8:20-21</a:t>
            </a:r>
            <a:endParaRPr lang="en-US" sz="3200" b="1" dirty="0">
              <a:solidFill>
                <a:srgbClr val="FFFF00"/>
              </a:solidFill>
              <a:effectLst/>
            </a:endParaRPr>
          </a:p>
        </p:txBody>
      </p:sp>
      <p:sp>
        <p:nvSpPr>
          <p:cNvPr id="3" name="Content Placeholder 2"/>
          <p:cNvSpPr>
            <a:spLocks noGrp="1"/>
          </p:cNvSpPr>
          <p:nvPr>
            <p:ph idx="1"/>
          </p:nvPr>
        </p:nvSpPr>
        <p:spPr>
          <a:xfrm>
            <a:off x="3682856" y="381000"/>
            <a:ext cx="5003943" cy="6172199"/>
          </a:xfrm>
        </p:spPr>
        <p:txBody>
          <a:bodyPr/>
          <a:lstStyle/>
          <a:p>
            <a:pPr marL="0" indent="0">
              <a:buNone/>
            </a:pPr>
            <a:r>
              <a:rPr lang="zh-TW" altLang="en-US" sz="3600" b="1" dirty="0" smtClean="0"/>
              <a:t>受造之物仍然指望脫離敗壞的轄制，得享神兒女自由的榮耀</a:t>
            </a:r>
            <a:r>
              <a:rPr lang="en-US" altLang="zh-TW" sz="3600" b="1" dirty="0" smtClean="0"/>
              <a:t>… </a:t>
            </a:r>
            <a:br>
              <a:rPr lang="en-US" altLang="zh-TW" sz="3600" b="1" dirty="0" smtClean="0"/>
            </a:br>
            <a:r>
              <a:rPr lang="en-US" altLang="zh-TW" sz="2400" b="1" dirty="0" smtClean="0"/>
              <a:t/>
            </a:r>
            <a:br>
              <a:rPr lang="en-US" altLang="zh-TW" sz="2400" b="1" dirty="0" smtClean="0"/>
            </a:br>
            <a:r>
              <a:rPr lang="en-US" altLang="zh-TW" dirty="0" smtClean="0"/>
              <a:t>…the creation was subjected to futility… in hope that the creation itself will be set free from its bondage to corruption and obtain the freedom of the glory of the children of God… </a:t>
            </a:r>
            <a:endParaRPr lang="zh-TW" altLang="en-US" dirty="0" smtClean="0"/>
          </a:p>
        </p:txBody>
      </p:sp>
    </p:spTree>
    <p:extLst>
      <p:ext uri="{BB962C8B-B14F-4D97-AF65-F5344CB8AC3E}">
        <p14:creationId xmlns:p14="http://schemas.microsoft.com/office/powerpoint/2010/main" val="3952351268"/>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81000"/>
            <a:ext cx="3429000" cy="1169987"/>
          </a:xfrm>
        </p:spPr>
        <p:txBody>
          <a:bodyPr/>
          <a:lstStyle/>
          <a:p>
            <a:pPr algn="r"/>
            <a:r>
              <a:rPr lang="zh-TW" altLang="en-US" sz="3600" b="1" dirty="0" smtClean="0">
                <a:solidFill>
                  <a:srgbClr val="FFFF00"/>
                </a:solidFill>
                <a:effectLst/>
              </a:rPr>
              <a:t>羅馬書 </a:t>
            </a:r>
            <a:r>
              <a:rPr lang="en-US" altLang="zh-TW" sz="3600" b="1" dirty="0" smtClean="0">
                <a:solidFill>
                  <a:srgbClr val="FFFF00"/>
                </a:solidFill>
                <a:effectLst/>
              </a:rPr>
              <a:t>8:23</a:t>
            </a:r>
            <a:br>
              <a:rPr lang="en-US" altLang="zh-TW" sz="3600" b="1" dirty="0" smtClean="0">
                <a:solidFill>
                  <a:srgbClr val="FFFF00"/>
                </a:solidFill>
                <a:effectLst/>
              </a:rPr>
            </a:br>
            <a:r>
              <a:rPr lang="en-US" altLang="zh-TW" sz="3200" b="1" dirty="0" smtClean="0">
                <a:solidFill>
                  <a:srgbClr val="FFFF00"/>
                </a:solidFill>
                <a:effectLst/>
              </a:rPr>
              <a:t>Romans 8:23</a:t>
            </a:r>
            <a:endParaRPr lang="en-US" sz="3200" b="1" dirty="0">
              <a:solidFill>
                <a:srgbClr val="FFFF00"/>
              </a:solidFill>
              <a:effectLst/>
            </a:endParaRPr>
          </a:p>
        </p:txBody>
      </p:sp>
      <p:sp>
        <p:nvSpPr>
          <p:cNvPr id="3" name="Content Placeholder 2"/>
          <p:cNvSpPr>
            <a:spLocks noGrp="1"/>
          </p:cNvSpPr>
          <p:nvPr>
            <p:ph idx="1"/>
          </p:nvPr>
        </p:nvSpPr>
        <p:spPr>
          <a:xfrm>
            <a:off x="3276600" y="381000"/>
            <a:ext cx="5410199" cy="6172199"/>
          </a:xfrm>
        </p:spPr>
        <p:txBody>
          <a:bodyPr/>
          <a:lstStyle/>
          <a:p>
            <a:pPr marL="0" indent="0">
              <a:buNone/>
            </a:pPr>
            <a:r>
              <a:rPr lang="zh-TW" altLang="en-US" sz="3600" b="1" dirty="0" smtClean="0"/>
              <a:t>不但如此，我們這有聖靈初結果子的，也是自己心裡歎息，等候得著兒子的名分，乃是我們的身體得贖。</a:t>
            </a:r>
            <a:r>
              <a:rPr lang="en-US" altLang="zh-TW" sz="3600" b="1" dirty="0" smtClean="0"/>
              <a:t/>
            </a:r>
            <a:br>
              <a:rPr lang="en-US" altLang="zh-TW" sz="3600" b="1" dirty="0" smtClean="0"/>
            </a:br>
            <a:r>
              <a:rPr lang="en-US" altLang="zh-TW" sz="2400" b="1" dirty="0" smtClean="0"/>
              <a:t/>
            </a:r>
            <a:br>
              <a:rPr lang="en-US" altLang="zh-TW" sz="2400" b="1" dirty="0" smtClean="0"/>
            </a:br>
            <a:r>
              <a:rPr lang="en-US" altLang="zh-TW" dirty="0" smtClean="0"/>
              <a:t>And not only the creation, but we ourselves, who have the </a:t>
            </a:r>
            <a:r>
              <a:rPr lang="en-US" altLang="zh-TW" dirty="0" err="1" smtClean="0"/>
              <a:t>firstfruits</a:t>
            </a:r>
            <a:r>
              <a:rPr lang="en-US" altLang="zh-TW" dirty="0" smtClean="0"/>
              <a:t> of the Spirit, groan inwardly as we wait eagerly for adoption as sons, the redemption of our bodies.</a:t>
            </a:r>
            <a:endParaRPr lang="zh-TW" altLang="en-US" dirty="0" smtClean="0"/>
          </a:p>
          <a:p>
            <a:pPr marL="0" indent="0">
              <a:buNone/>
            </a:pPr>
            <a:endParaRPr lang="zh-TW" altLang="en-US" dirty="0" smtClean="0"/>
          </a:p>
        </p:txBody>
      </p:sp>
    </p:spTree>
    <p:extLst>
      <p:ext uri="{BB962C8B-B14F-4D97-AF65-F5344CB8AC3E}">
        <p14:creationId xmlns:p14="http://schemas.microsoft.com/office/powerpoint/2010/main" val="17113738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81000"/>
            <a:ext cx="3429000" cy="1169987"/>
          </a:xfrm>
        </p:spPr>
        <p:txBody>
          <a:bodyPr/>
          <a:lstStyle/>
          <a:p>
            <a:pPr algn="r"/>
            <a:r>
              <a:rPr lang="zh-TW" altLang="en-US" sz="3600" b="1" dirty="0" smtClean="0">
                <a:solidFill>
                  <a:srgbClr val="FFFF00"/>
                </a:solidFill>
                <a:effectLst/>
              </a:rPr>
              <a:t>羅馬書 </a:t>
            </a:r>
            <a:r>
              <a:rPr lang="en-US" altLang="zh-TW" sz="3600" b="1" dirty="0" smtClean="0">
                <a:solidFill>
                  <a:srgbClr val="FFFF00"/>
                </a:solidFill>
                <a:effectLst/>
              </a:rPr>
              <a:t>8:26</a:t>
            </a:r>
            <a:br>
              <a:rPr lang="en-US" altLang="zh-TW" sz="3600" b="1" dirty="0" smtClean="0">
                <a:solidFill>
                  <a:srgbClr val="FFFF00"/>
                </a:solidFill>
                <a:effectLst/>
              </a:rPr>
            </a:br>
            <a:r>
              <a:rPr lang="en-US" altLang="zh-TW" sz="3200" b="1" dirty="0" smtClean="0">
                <a:solidFill>
                  <a:srgbClr val="FFFF00"/>
                </a:solidFill>
                <a:effectLst/>
              </a:rPr>
              <a:t>Romans 8:26</a:t>
            </a:r>
            <a:endParaRPr lang="en-US" sz="3200" b="1" dirty="0">
              <a:solidFill>
                <a:srgbClr val="FFFF00"/>
              </a:solidFill>
              <a:effectLst/>
            </a:endParaRPr>
          </a:p>
        </p:txBody>
      </p:sp>
      <p:sp>
        <p:nvSpPr>
          <p:cNvPr id="3" name="Content Placeholder 2"/>
          <p:cNvSpPr>
            <a:spLocks noGrp="1"/>
          </p:cNvSpPr>
          <p:nvPr>
            <p:ph idx="1"/>
          </p:nvPr>
        </p:nvSpPr>
        <p:spPr>
          <a:xfrm>
            <a:off x="3276600" y="381000"/>
            <a:ext cx="5410199" cy="6172199"/>
          </a:xfrm>
        </p:spPr>
        <p:txBody>
          <a:bodyPr/>
          <a:lstStyle/>
          <a:p>
            <a:pPr marL="0" indent="0">
              <a:buNone/>
            </a:pPr>
            <a:r>
              <a:rPr lang="en-US" altLang="zh-TW" sz="3600" b="1" dirty="0" smtClean="0"/>
              <a:t>…</a:t>
            </a:r>
            <a:r>
              <a:rPr lang="zh-TW" altLang="en-US" sz="3600" b="1" dirty="0" smtClean="0"/>
              <a:t>我們本不曉得當怎樣禱告，只是聖靈親自用說不出來的歎息替我們禱告。 </a:t>
            </a:r>
            <a:r>
              <a:rPr lang="en-US" altLang="zh-TW" sz="3600" b="1" dirty="0" smtClean="0"/>
              <a:t/>
            </a:r>
            <a:br>
              <a:rPr lang="en-US" altLang="zh-TW" sz="3600" b="1" dirty="0" smtClean="0"/>
            </a:br>
            <a:r>
              <a:rPr lang="en-US" altLang="zh-TW" sz="2400" b="1" dirty="0" smtClean="0"/>
              <a:t/>
            </a:r>
            <a:br>
              <a:rPr lang="en-US" altLang="zh-TW" sz="2400" b="1" dirty="0" smtClean="0"/>
            </a:br>
            <a:r>
              <a:rPr lang="en-US" altLang="zh-TW" dirty="0" smtClean="0"/>
              <a:t>…</a:t>
            </a:r>
            <a:r>
              <a:rPr lang="en-US" dirty="0"/>
              <a:t>or we do not know what to pray for as we ought, but the Spirit himself intercedes for us with </a:t>
            </a:r>
            <a:r>
              <a:rPr lang="en-US" dirty="0" err="1"/>
              <a:t>groanings</a:t>
            </a:r>
            <a:r>
              <a:rPr lang="en-US" dirty="0"/>
              <a:t> too deep for words.</a:t>
            </a:r>
          </a:p>
          <a:p>
            <a:pPr marL="0" indent="0">
              <a:buNone/>
            </a:pPr>
            <a:endParaRPr lang="zh-TW" altLang="en-US" dirty="0" smtClean="0"/>
          </a:p>
          <a:p>
            <a:pPr marL="0" indent="0">
              <a:buNone/>
            </a:pPr>
            <a:endParaRPr lang="zh-TW" altLang="en-US" dirty="0" smtClean="0"/>
          </a:p>
        </p:txBody>
      </p:sp>
    </p:spTree>
    <p:extLst>
      <p:ext uri="{BB962C8B-B14F-4D97-AF65-F5344CB8AC3E}">
        <p14:creationId xmlns:p14="http://schemas.microsoft.com/office/powerpoint/2010/main" val="2242693837"/>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13"/>
            <a:ext cx="8229600" cy="1169987"/>
          </a:xfrm>
        </p:spPr>
        <p:txBody>
          <a:bodyPr/>
          <a:lstStyle/>
          <a:p>
            <a:r>
              <a:rPr lang="zh-TW" altLang="en-US" sz="3600" b="1" dirty="0" smtClean="0">
                <a:solidFill>
                  <a:srgbClr val="FFC000"/>
                </a:solidFill>
                <a:effectLst/>
              </a:rPr>
              <a:t>聖徒的禱告</a:t>
            </a:r>
            <a:r>
              <a:rPr lang="en-US" altLang="zh-TW" sz="3600" b="1" dirty="0" smtClean="0">
                <a:solidFill>
                  <a:srgbClr val="FFC000"/>
                </a:solidFill>
                <a:effectLst/>
              </a:rPr>
              <a:t/>
            </a:r>
            <a:br>
              <a:rPr lang="en-US" altLang="zh-TW" sz="3600" b="1" dirty="0" smtClean="0">
                <a:solidFill>
                  <a:srgbClr val="FFC000"/>
                </a:solidFill>
                <a:effectLst/>
              </a:rPr>
            </a:br>
            <a:r>
              <a:rPr lang="en-US" altLang="zh-TW" sz="3200" b="1" dirty="0" smtClean="0">
                <a:solidFill>
                  <a:srgbClr val="FFC000"/>
                </a:solidFill>
                <a:effectLst/>
              </a:rPr>
              <a:t>Prayer of the Saints</a:t>
            </a:r>
            <a:endParaRPr lang="en-US" sz="3200" b="1" dirty="0">
              <a:effectLst/>
            </a:endParaRPr>
          </a:p>
        </p:txBody>
      </p:sp>
      <p:sp>
        <p:nvSpPr>
          <p:cNvPr id="3" name="Content Placeholder 2"/>
          <p:cNvSpPr>
            <a:spLocks noGrp="1"/>
          </p:cNvSpPr>
          <p:nvPr>
            <p:ph idx="1"/>
          </p:nvPr>
        </p:nvSpPr>
        <p:spPr>
          <a:xfrm>
            <a:off x="457200" y="1447800"/>
            <a:ext cx="8229600" cy="3997325"/>
          </a:xfrm>
        </p:spPr>
        <p:txBody>
          <a:bodyPr/>
          <a:lstStyle/>
          <a:p>
            <a:r>
              <a:rPr lang="zh-TW" altLang="en-US" sz="3600" b="1" dirty="0" smtClean="0">
                <a:solidFill>
                  <a:schemeClr val="tx1">
                    <a:lumMod val="50000"/>
                  </a:schemeClr>
                </a:solidFill>
                <a:effectLst/>
              </a:rPr>
              <a:t>神沒有忘記聖徒的禱告</a:t>
            </a:r>
            <a:r>
              <a:rPr lang="en-US" altLang="zh-TW" sz="3600" b="1" dirty="0" smtClean="0">
                <a:solidFill>
                  <a:schemeClr val="tx1">
                    <a:lumMod val="50000"/>
                  </a:schemeClr>
                </a:solidFill>
                <a:effectLst/>
              </a:rPr>
              <a:t> </a:t>
            </a:r>
            <a:r>
              <a:rPr lang="en-US" altLang="zh-TW" spc="-150" dirty="0" smtClean="0">
                <a:solidFill>
                  <a:schemeClr val="tx1">
                    <a:lumMod val="50000"/>
                  </a:schemeClr>
                </a:solidFill>
                <a:effectLst/>
              </a:rPr>
              <a:t>God remembers every prayer of His saints.</a:t>
            </a:r>
          </a:p>
          <a:p>
            <a:r>
              <a:rPr lang="zh-TW" altLang="en-US" sz="3600" b="1" dirty="0" smtClean="0"/>
              <a:t>地上聖徒的禱告是我們對身體得贖的渴望 </a:t>
            </a:r>
            <a:r>
              <a:rPr lang="en-US" altLang="zh-TW" spc="-150" dirty="0" smtClean="0"/>
              <a:t>The prayer of the saints on earth reflects the inward groaning, desiring the ultimate redemption of our bodies.</a:t>
            </a:r>
            <a:endParaRPr lang="en-US" altLang="zh-TW" b="1" dirty="0" smtClean="0"/>
          </a:p>
        </p:txBody>
      </p:sp>
    </p:spTree>
    <p:extLst>
      <p:ext uri="{BB962C8B-B14F-4D97-AF65-F5344CB8AC3E}">
        <p14:creationId xmlns:p14="http://schemas.microsoft.com/office/powerpoint/2010/main" val="1777733871"/>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9213"/>
            <a:ext cx="8229600" cy="1169987"/>
          </a:xfrm>
        </p:spPr>
        <p:txBody>
          <a:bodyPr/>
          <a:lstStyle/>
          <a:p>
            <a:r>
              <a:rPr lang="zh-TW" altLang="en-US" sz="3600" b="1" dirty="0" smtClean="0">
                <a:solidFill>
                  <a:srgbClr val="FFC000"/>
                </a:solidFill>
                <a:effectLst/>
              </a:rPr>
              <a:t>聖徒的禱告</a:t>
            </a:r>
            <a:r>
              <a:rPr lang="en-US" altLang="zh-TW" sz="3600" b="1" dirty="0" smtClean="0">
                <a:solidFill>
                  <a:srgbClr val="FFC000"/>
                </a:solidFill>
                <a:effectLst/>
              </a:rPr>
              <a:t/>
            </a:r>
            <a:br>
              <a:rPr lang="en-US" altLang="zh-TW" sz="3600" b="1" dirty="0" smtClean="0">
                <a:solidFill>
                  <a:srgbClr val="FFC000"/>
                </a:solidFill>
                <a:effectLst/>
              </a:rPr>
            </a:br>
            <a:r>
              <a:rPr lang="en-US" altLang="zh-TW" sz="3200" b="1" dirty="0" smtClean="0">
                <a:solidFill>
                  <a:srgbClr val="FFC000"/>
                </a:solidFill>
                <a:effectLst/>
              </a:rPr>
              <a:t>Prayer of the Saints</a:t>
            </a:r>
            <a:endParaRPr lang="en-US" sz="3200" b="1" dirty="0">
              <a:effectLst/>
            </a:endParaRPr>
          </a:p>
        </p:txBody>
      </p:sp>
      <p:sp>
        <p:nvSpPr>
          <p:cNvPr id="3" name="Content Placeholder 2"/>
          <p:cNvSpPr>
            <a:spLocks noGrp="1"/>
          </p:cNvSpPr>
          <p:nvPr>
            <p:ph idx="1"/>
          </p:nvPr>
        </p:nvSpPr>
        <p:spPr>
          <a:xfrm>
            <a:off x="457200" y="1447800"/>
            <a:ext cx="8229600" cy="3997325"/>
          </a:xfrm>
        </p:spPr>
        <p:txBody>
          <a:bodyPr/>
          <a:lstStyle/>
          <a:p>
            <a:r>
              <a:rPr lang="zh-TW" altLang="en-US" sz="3600" b="1" dirty="0" smtClean="0">
                <a:solidFill>
                  <a:schemeClr val="tx1">
                    <a:lumMod val="50000"/>
                  </a:schemeClr>
                </a:solidFill>
                <a:effectLst/>
              </a:rPr>
              <a:t>神沒有忘記聖徒的禱告</a:t>
            </a:r>
            <a:r>
              <a:rPr lang="en-US" altLang="zh-TW" sz="3600" b="1" dirty="0" smtClean="0">
                <a:solidFill>
                  <a:schemeClr val="tx1">
                    <a:lumMod val="50000"/>
                  </a:schemeClr>
                </a:solidFill>
                <a:effectLst/>
              </a:rPr>
              <a:t> </a:t>
            </a:r>
            <a:r>
              <a:rPr lang="en-US" altLang="zh-TW" spc="-150" dirty="0" smtClean="0">
                <a:solidFill>
                  <a:schemeClr val="tx1">
                    <a:lumMod val="50000"/>
                  </a:schemeClr>
                </a:solidFill>
                <a:effectLst/>
              </a:rPr>
              <a:t>God remembers every prayer of His saints.</a:t>
            </a:r>
          </a:p>
          <a:p>
            <a:r>
              <a:rPr lang="zh-TW" altLang="en-US" sz="3600" b="1" dirty="0" smtClean="0">
                <a:solidFill>
                  <a:schemeClr val="tx1">
                    <a:lumMod val="50000"/>
                  </a:schemeClr>
                </a:solidFill>
                <a:effectLst/>
              </a:rPr>
              <a:t>地上聖徒的禱告是我們對身體得贖的渴望 </a:t>
            </a:r>
            <a:r>
              <a:rPr lang="en-US" altLang="zh-TW" spc="-150" dirty="0" smtClean="0">
                <a:solidFill>
                  <a:schemeClr val="tx1">
                    <a:lumMod val="50000"/>
                  </a:schemeClr>
                </a:solidFill>
                <a:effectLst/>
              </a:rPr>
              <a:t>The prayer of the saints on earth reflects the inward groaning, desiring the ultimate redemption of our bodies.</a:t>
            </a:r>
            <a:endParaRPr lang="en-US" altLang="zh-TW" b="1" dirty="0" smtClean="0">
              <a:solidFill>
                <a:schemeClr val="tx1">
                  <a:lumMod val="50000"/>
                </a:schemeClr>
              </a:solidFill>
              <a:effectLst/>
            </a:endParaRPr>
          </a:p>
          <a:p>
            <a:r>
              <a:rPr lang="zh-TW" altLang="en-US" sz="3600" b="1" dirty="0" smtClean="0"/>
              <a:t>神最終以新天新地回應聖徒的禱告 </a:t>
            </a:r>
            <a:r>
              <a:rPr lang="en-US" altLang="zh-TW" spc="-150" dirty="0" smtClean="0"/>
              <a:t>A new heaven and a new earth is God’s ultimate response to the prayer of His saints.</a:t>
            </a:r>
            <a:endParaRPr lang="en-US" spc="-150" dirty="0"/>
          </a:p>
        </p:txBody>
      </p:sp>
    </p:spTree>
    <p:extLst>
      <p:ext uri="{BB962C8B-B14F-4D97-AF65-F5344CB8AC3E}">
        <p14:creationId xmlns:p14="http://schemas.microsoft.com/office/powerpoint/2010/main" val="2273360282"/>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962400"/>
            <a:ext cx="8229600" cy="2473325"/>
          </a:xfrm>
        </p:spPr>
        <p:txBody>
          <a:bodyPr/>
          <a:lstStyle/>
          <a:p>
            <a:pPr marL="0" indent="0">
              <a:buNone/>
            </a:pPr>
            <a:r>
              <a:rPr lang="en-US" altLang="zh-TW" sz="3600" dirty="0" smtClean="0"/>
              <a:t>8:1  </a:t>
            </a:r>
            <a:r>
              <a:rPr lang="en-US" altLang="zh-TW" sz="3600" dirty="0" smtClean="0">
                <a:solidFill>
                  <a:srgbClr val="FFC000"/>
                </a:solidFill>
              </a:rPr>
              <a:t>(</a:t>
            </a:r>
            <a:r>
              <a:rPr lang="zh-TW" altLang="en-US" sz="3600" b="1" dirty="0" smtClean="0">
                <a:solidFill>
                  <a:srgbClr val="FFC000"/>
                </a:solidFill>
              </a:rPr>
              <a:t>羔羊</a:t>
            </a:r>
            <a:r>
              <a:rPr lang="en-US" altLang="zh-TW" sz="3600" b="1" dirty="0" smtClean="0">
                <a:solidFill>
                  <a:srgbClr val="FFC000"/>
                </a:solidFill>
              </a:rPr>
              <a:t>) </a:t>
            </a:r>
            <a:r>
              <a:rPr lang="zh-TW" altLang="en-US" sz="3600" b="1" dirty="0" smtClean="0">
                <a:solidFill>
                  <a:srgbClr val="FFC000"/>
                </a:solidFill>
              </a:rPr>
              <a:t>他</a:t>
            </a:r>
            <a:r>
              <a:rPr lang="zh-TW" altLang="en-US" sz="3600" b="1" dirty="0" smtClean="0"/>
              <a:t>揭開第七印的時候，天上寂靜約有二刻。</a:t>
            </a:r>
            <a:r>
              <a:rPr lang="zh-TW" altLang="en-US" sz="3600" dirty="0" smtClean="0"/>
              <a:t> </a:t>
            </a:r>
            <a:r>
              <a:rPr lang="en-US" spc="-150" dirty="0" smtClean="0"/>
              <a:t>When </a:t>
            </a:r>
            <a:r>
              <a:rPr lang="en-US" b="1" spc="-150" dirty="0" smtClean="0">
                <a:solidFill>
                  <a:srgbClr val="FFFF00"/>
                </a:solidFill>
              </a:rPr>
              <a:t>(the Lamb) he </a:t>
            </a:r>
            <a:r>
              <a:rPr lang="en-US" spc="-150" dirty="0"/>
              <a:t>opened the seventh seal, there was silence in heaven for about half an hour</a:t>
            </a:r>
            <a:r>
              <a:rPr lang="en-US" dirty="0"/>
              <a:t>.</a:t>
            </a:r>
          </a:p>
          <a:p>
            <a:pPr marL="0" indent="0">
              <a:buNone/>
            </a:pPr>
            <a:endParaRPr lang="en-US" sz="3600" dirty="0"/>
          </a:p>
        </p:txBody>
      </p:sp>
    </p:spTree>
    <p:extLst>
      <p:ext uri="{BB962C8B-B14F-4D97-AF65-F5344CB8AC3E}">
        <p14:creationId xmlns:p14="http://schemas.microsoft.com/office/powerpoint/2010/main" val="4003212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7" name="Line 5"/>
          <p:cNvSpPr>
            <a:spLocks noChangeShapeType="1"/>
          </p:cNvSpPr>
          <p:nvPr/>
        </p:nvSpPr>
        <p:spPr bwMode="auto">
          <a:xfrm>
            <a:off x="381000" y="2362200"/>
            <a:ext cx="0" cy="838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0600" name="Line 8"/>
          <p:cNvSpPr>
            <a:spLocks noChangeShapeType="1"/>
          </p:cNvSpPr>
          <p:nvPr/>
        </p:nvSpPr>
        <p:spPr bwMode="auto">
          <a:xfrm>
            <a:off x="152400" y="2590800"/>
            <a:ext cx="457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5"/>
          <p:cNvSpPr>
            <a:spLocks noChangeShapeType="1"/>
          </p:cNvSpPr>
          <p:nvPr/>
        </p:nvSpPr>
        <p:spPr bwMode="auto">
          <a:xfrm>
            <a:off x="8686800" y="2362200"/>
            <a:ext cx="0" cy="609600"/>
          </a:xfrm>
          <a:prstGeom prst="line">
            <a:avLst/>
          </a:prstGeom>
          <a:noFill/>
          <a:ln w="38100">
            <a:solidFill>
              <a:schemeClr val="tx1"/>
            </a:solidFill>
            <a:round/>
            <a:headEnd type="none"/>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 name="TextBox 1"/>
          <p:cNvSpPr txBox="1"/>
          <p:nvPr/>
        </p:nvSpPr>
        <p:spPr>
          <a:xfrm>
            <a:off x="838200" y="1905000"/>
            <a:ext cx="2954655" cy="1200329"/>
          </a:xfrm>
          <a:prstGeom prst="rect">
            <a:avLst/>
          </a:prstGeom>
          <a:noFill/>
        </p:spPr>
        <p:txBody>
          <a:bodyPr wrap="none" rtlCol="0">
            <a:spAutoFit/>
          </a:bodyPr>
          <a:lstStyle/>
          <a:p>
            <a:r>
              <a:rPr lang="zh-TW" altLang="en-US" sz="3600" dirty="0" smtClean="0"/>
              <a:t>耶穌第一次來</a:t>
            </a:r>
            <a:endParaRPr lang="en-US" altLang="zh-TW" sz="3600" dirty="0" smtClean="0"/>
          </a:p>
          <a:p>
            <a:r>
              <a:rPr lang="en-US" sz="3600" dirty="0" smtClean="0"/>
              <a:t>1st  Advent</a:t>
            </a:r>
            <a:endParaRPr lang="en-US" sz="3600" dirty="0"/>
          </a:p>
        </p:txBody>
      </p:sp>
      <p:sp>
        <p:nvSpPr>
          <p:cNvPr id="7" name="TextBox 6"/>
          <p:cNvSpPr txBox="1"/>
          <p:nvPr/>
        </p:nvSpPr>
        <p:spPr>
          <a:xfrm>
            <a:off x="5638800" y="1889760"/>
            <a:ext cx="2681055" cy="1200329"/>
          </a:xfrm>
          <a:prstGeom prst="rect">
            <a:avLst/>
          </a:prstGeom>
          <a:noFill/>
        </p:spPr>
        <p:txBody>
          <a:bodyPr wrap="none" rtlCol="0">
            <a:spAutoFit/>
          </a:bodyPr>
          <a:lstStyle/>
          <a:p>
            <a:pPr algn="r"/>
            <a:r>
              <a:rPr lang="zh-TW" altLang="en-US" sz="3600" dirty="0" smtClean="0"/>
              <a:t>耶穌的再來</a:t>
            </a:r>
            <a:endParaRPr lang="en-US" altLang="zh-TW" sz="3600" dirty="0" smtClean="0"/>
          </a:p>
          <a:p>
            <a:pPr algn="r"/>
            <a:r>
              <a:rPr lang="en-US" altLang="zh-TW" sz="3600" dirty="0" smtClean="0"/>
              <a:t>2nd</a:t>
            </a:r>
            <a:r>
              <a:rPr lang="en-US" sz="3600" dirty="0" smtClean="0"/>
              <a:t> Advent</a:t>
            </a:r>
            <a:endParaRPr lang="en-US" sz="3600" dirty="0"/>
          </a:p>
        </p:txBody>
      </p:sp>
      <p:sp>
        <p:nvSpPr>
          <p:cNvPr id="8" name="Line 8"/>
          <p:cNvSpPr>
            <a:spLocks noChangeShapeType="1"/>
          </p:cNvSpPr>
          <p:nvPr/>
        </p:nvSpPr>
        <p:spPr bwMode="auto">
          <a:xfrm>
            <a:off x="294640" y="3200400"/>
            <a:ext cx="84683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413982079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fade">
                                      <p:cBhvr>
                                        <p:cTn id="12" dur="500"/>
                                        <p:tgtEl>
                                          <p:spTgt spid="21"/>
                                        </p:tgtEl>
                                      </p:cBhvr>
                                    </p:animEffect>
                                  </p:childTnLst>
                                </p:cTn>
                              </p:par>
                            </p:childTnLst>
                          </p:cTn>
                        </p:par>
                        <p:par>
                          <p:cTn id="13" fill="hold">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p:bldP spid="7" grpId="0"/>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962400"/>
            <a:ext cx="8229600" cy="2473325"/>
          </a:xfrm>
        </p:spPr>
        <p:txBody>
          <a:bodyPr/>
          <a:lstStyle/>
          <a:p>
            <a:pPr marL="0" indent="0">
              <a:buNone/>
            </a:pPr>
            <a:r>
              <a:rPr lang="en-US" altLang="zh-TW" sz="3600" dirty="0" smtClean="0"/>
              <a:t>8:1  </a:t>
            </a:r>
            <a:r>
              <a:rPr lang="zh-TW" altLang="en-US" sz="3600" b="1" dirty="0" smtClean="0">
                <a:solidFill>
                  <a:srgbClr val="FFC000"/>
                </a:solidFill>
              </a:rPr>
              <a:t>他</a:t>
            </a:r>
            <a:r>
              <a:rPr lang="zh-TW" altLang="en-US" sz="3600" b="1" dirty="0" smtClean="0"/>
              <a:t>揭開第七印的時候，天上寂靜約有二刻。</a:t>
            </a:r>
            <a:r>
              <a:rPr lang="zh-TW" altLang="en-US" sz="3600" dirty="0" smtClean="0"/>
              <a:t> </a:t>
            </a:r>
            <a:r>
              <a:rPr lang="en-US" spc="-150" dirty="0" smtClean="0"/>
              <a:t>When </a:t>
            </a:r>
            <a:r>
              <a:rPr lang="en-US" b="1" spc="-150" dirty="0" smtClean="0">
                <a:solidFill>
                  <a:srgbClr val="FFFF00"/>
                </a:solidFill>
              </a:rPr>
              <a:t>he </a:t>
            </a:r>
            <a:r>
              <a:rPr lang="en-US" spc="-150" dirty="0"/>
              <a:t>opened the seventh seal, there was silence in heaven for about half an hour</a:t>
            </a:r>
            <a:r>
              <a:rPr lang="en-US" dirty="0"/>
              <a:t>.</a:t>
            </a:r>
          </a:p>
          <a:p>
            <a:pPr marL="0" indent="0">
              <a:buNone/>
            </a:pPr>
            <a:endParaRPr lang="en-US" sz="3600" dirty="0"/>
          </a:p>
        </p:txBody>
      </p:sp>
    </p:spTree>
    <p:extLst>
      <p:ext uri="{BB962C8B-B14F-4D97-AF65-F5344CB8AC3E}">
        <p14:creationId xmlns:p14="http://schemas.microsoft.com/office/powerpoint/2010/main" val="1993071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962400"/>
            <a:ext cx="8229600" cy="2473325"/>
          </a:xfrm>
        </p:spPr>
        <p:txBody>
          <a:bodyPr/>
          <a:lstStyle/>
          <a:p>
            <a:pPr marL="0" indent="0">
              <a:buNone/>
            </a:pPr>
            <a:r>
              <a:rPr lang="en-US" altLang="zh-TW" sz="3600" dirty="0" smtClean="0"/>
              <a:t>8:1  </a:t>
            </a:r>
            <a:r>
              <a:rPr lang="zh-TW" altLang="en-US" sz="3600" b="1" dirty="0" smtClean="0">
                <a:solidFill>
                  <a:srgbClr val="FFC000"/>
                </a:solidFill>
              </a:rPr>
              <a:t>他</a:t>
            </a:r>
            <a:r>
              <a:rPr lang="zh-TW" altLang="en-US" sz="3600" b="1" dirty="0" smtClean="0"/>
              <a:t>揭開第七印的時候，天上寂靜約有二刻。</a:t>
            </a:r>
            <a:r>
              <a:rPr lang="zh-TW" altLang="en-US" sz="3600" dirty="0" smtClean="0"/>
              <a:t> </a:t>
            </a:r>
            <a:r>
              <a:rPr lang="en-US" spc="-150" dirty="0" smtClean="0"/>
              <a:t>When </a:t>
            </a:r>
            <a:r>
              <a:rPr lang="en-US" b="1" spc="-150" dirty="0" smtClean="0">
                <a:solidFill>
                  <a:srgbClr val="FFFF00"/>
                </a:solidFill>
              </a:rPr>
              <a:t>he </a:t>
            </a:r>
            <a:r>
              <a:rPr lang="en-US" spc="-150" dirty="0"/>
              <a:t>opened the seventh seal, there was silence in heaven for about half an hour</a:t>
            </a:r>
            <a:r>
              <a:rPr lang="en-US" dirty="0"/>
              <a:t>.</a:t>
            </a:r>
          </a:p>
          <a:p>
            <a:pPr marL="0" indent="0">
              <a:buNone/>
            </a:pPr>
            <a:endParaRPr lang="en-US" sz="3600" dirty="0"/>
          </a:p>
        </p:txBody>
      </p:sp>
      <p:sp>
        <p:nvSpPr>
          <p:cNvPr id="4" name="Content Placeholder 2"/>
          <p:cNvSpPr txBox="1">
            <a:spLocks/>
          </p:cNvSpPr>
          <p:nvPr/>
        </p:nvSpPr>
        <p:spPr bwMode="auto">
          <a:xfrm>
            <a:off x="533400" y="457200"/>
            <a:ext cx="8229600" cy="247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hlink"/>
              </a:buClr>
              <a:buSzPct val="75000"/>
              <a:buFont typeface="Wingdings" panose="05000000000000000000" pitchFamily="2" charset="2"/>
              <a:buChar char="l"/>
              <a:defRPr sz="3200" kern="1200">
                <a:solidFill>
                  <a:schemeClr val="tx1"/>
                </a:solidFill>
                <a:effectLst>
                  <a:outerShdw blurRad="38100" dist="38100" dir="2700000" algn="tl">
                    <a:srgbClr val="010199"/>
                  </a:outerShdw>
                </a:effectLst>
                <a:latin typeface="+mn-lt"/>
                <a:ea typeface="+mn-ea"/>
                <a:cs typeface="+mn-cs"/>
              </a:defRPr>
            </a:lvl1pPr>
            <a:lvl2pPr marL="742950" indent="-285750" algn="l" rtl="0" fontAlgn="base">
              <a:spcBef>
                <a:spcPct val="20000"/>
              </a:spcBef>
              <a:spcAft>
                <a:spcPct val="0"/>
              </a:spcAft>
              <a:buClr>
                <a:schemeClr val="tx2"/>
              </a:buClr>
              <a:buSzPct val="75000"/>
              <a:buFont typeface="Wingdings" panose="05000000000000000000" pitchFamily="2" charset="2"/>
              <a:buChar char="l"/>
              <a:defRPr sz="2800" kern="1200">
                <a:solidFill>
                  <a:schemeClr val="tx1"/>
                </a:solidFill>
                <a:effectLst>
                  <a:outerShdw blurRad="38100" dist="38100" dir="2700000" algn="tl">
                    <a:srgbClr val="010199"/>
                  </a:outerShdw>
                </a:effectLst>
                <a:latin typeface="+mn-lt"/>
                <a:ea typeface="+mn-ea"/>
                <a:cs typeface="+mn-cs"/>
              </a:defRPr>
            </a:lvl2pPr>
            <a:lvl3pPr marL="1143000" indent="-228600" algn="l" rtl="0" fontAlgn="base">
              <a:spcBef>
                <a:spcPct val="20000"/>
              </a:spcBef>
              <a:spcAft>
                <a:spcPct val="0"/>
              </a:spcAft>
              <a:buClr>
                <a:schemeClr val="accent2"/>
              </a:buClr>
              <a:buSzPct val="75000"/>
              <a:buFont typeface="Wingdings" panose="05000000000000000000" pitchFamily="2" charset="2"/>
              <a:buChar char="l"/>
              <a:defRPr sz="2400" kern="1200">
                <a:solidFill>
                  <a:schemeClr val="tx1"/>
                </a:solidFill>
                <a:effectLst>
                  <a:outerShdw blurRad="38100" dist="38100" dir="2700000" algn="tl">
                    <a:srgbClr val="010199"/>
                  </a:outerShdw>
                </a:effectLst>
                <a:latin typeface="+mn-lt"/>
                <a:ea typeface="+mn-ea"/>
                <a:cs typeface="+mn-cs"/>
              </a:defRPr>
            </a:lvl3pPr>
            <a:lvl4pPr marL="1600200" indent="-228600" algn="l" rtl="0" fontAlgn="base">
              <a:spcBef>
                <a:spcPct val="20000"/>
              </a:spcBef>
              <a:spcAft>
                <a:spcPct val="0"/>
              </a:spcAft>
              <a:buClr>
                <a:schemeClr val="folHlink"/>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4pPr>
            <a:lvl5pPr marL="2057400" indent="-228600" algn="l" rtl="0" fontAlgn="base">
              <a:spcBef>
                <a:spcPct val="20000"/>
              </a:spcBef>
              <a:spcAft>
                <a:spcPct val="0"/>
              </a:spcAft>
              <a:buClr>
                <a:schemeClr val="tx1"/>
              </a:buClr>
              <a:buSzPct val="75000"/>
              <a:buFont typeface="Wingdings" panose="05000000000000000000" pitchFamily="2" charset="2"/>
              <a:buChar char="l"/>
              <a:defRPr sz="2000" kern="1200">
                <a:solidFill>
                  <a:schemeClr val="tx1"/>
                </a:solidFill>
                <a:effectLst>
                  <a:outerShdw blurRad="38100" dist="38100" dir="2700000" algn="tl">
                    <a:srgbClr val="010199"/>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eaLnBrk="1" hangingPunct="1">
              <a:buNone/>
            </a:pPr>
            <a:r>
              <a:rPr lang="en-US" altLang="zh-TW" sz="3600" b="0" dirty="0" smtClean="0"/>
              <a:t>7:17  </a:t>
            </a:r>
            <a:r>
              <a:rPr lang="zh-TW" altLang="en-US" sz="3600" dirty="0" smtClean="0"/>
              <a:t>因為</a:t>
            </a:r>
            <a:r>
              <a:rPr lang="zh-TW" altLang="en-US" sz="3600" dirty="0" smtClean="0">
                <a:solidFill>
                  <a:srgbClr val="FFC000"/>
                </a:solidFill>
              </a:rPr>
              <a:t>寶座中的羔羊</a:t>
            </a:r>
            <a:r>
              <a:rPr lang="zh-TW" altLang="en-US" sz="3600" dirty="0" smtClean="0"/>
              <a:t>必牧養他們，領他們到生命水的泉源；神也必擦去他們一切的眼淚。</a:t>
            </a:r>
            <a:r>
              <a:rPr lang="zh-TW" altLang="en-US" sz="3600" b="0" dirty="0" smtClean="0"/>
              <a:t> </a:t>
            </a:r>
            <a:r>
              <a:rPr lang="en-US" b="0" spc="-150" dirty="0" smtClean="0"/>
              <a:t>For </a:t>
            </a:r>
            <a:r>
              <a:rPr lang="en-US" spc="-150" dirty="0" smtClean="0">
                <a:solidFill>
                  <a:srgbClr val="FFFF00"/>
                </a:solidFill>
              </a:rPr>
              <a:t>the Lamb in the midst of the throne </a:t>
            </a:r>
            <a:r>
              <a:rPr lang="en-US" b="0" spc="-150" dirty="0" smtClean="0"/>
              <a:t>will be their shepherd, and he will guide them to springs of living water, and God will wipe away every tear from their eyes..</a:t>
            </a:r>
          </a:p>
        </p:txBody>
      </p:sp>
    </p:spTree>
    <p:extLst>
      <p:ext uri="{BB962C8B-B14F-4D97-AF65-F5344CB8AC3E}">
        <p14:creationId xmlns:p14="http://schemas.microsoft.com/office/powerpoint/2010/main" val="1181423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7" name="Line 5"/>
          <p:cNvSpPr>
            <a:spLocks noChangeShapeType="1"/>
          </p:cNvSpPr>
          <p:nvPr/>
        </p:nvSpPr>
        <p:spPr bwMode="auto">
          <a:xfrm>
            <a:off x="381000" y="2362200"/>
            <a:ext cx="0" cy="838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0600" name="Line 8"/>
          <p:cNvSpPr>
            <a:spLocks noChangeShapeType="1"/>
          </p:cNvSpPr>
          <p:nvPr/>
        </p:nvSpPr>
        <p:spPr bwMode="auto">
          <a:xfrm>
            <a:off x="152400" y="2590800"/>
            <a:ext cx="457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8"/>
          <p:cNvSpPr>
            <a:spLocks noChangeShapeType="1"/>
          </p:cNvSpPr>
          <p:nvPr/>
        </p:nvSpPr>
        <p:spPr bwMode="auto">
          <a:xfrm>
            <a:off x="294640" y="3200400"/>
            <a:ext cx="84683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5"/>
          <p:cNvSpPr>
            <a:spLocks noChangeShapeType="1"/>
          </p:cNvSpPr>
          <p:nvPr/>
        </p:nvSpPr>
        <p:spPr bwMode="auto">
          <a:xfrm>
            <a:off x="8686800" y="2362200"/>
            <a:ext cx="0" cy="609600"/>
          </a:xfrm>
          <a:prstGeom prst="line">
            <a:avLst/>
          </a:prstGeom>
          <a:noFill/>
          <a:ln w="38100">
            <a:solidFill>
              <a:schemeClr val="tx1"/>
            </a:solidFill>
            <a:round/>
            <a:headEnd type="none"/>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4" name="Arc 14"/>
          <p:cNvSpPr>
            <a:spLocks/>
          </p:cNvSpPr>
          <p:nvPr/>
        </p:nvSpPr>
        <p:spPr bwMode="auto">
          <a:xfrm flipH="1">
            <a:off x="467360" y="2590800"/>
            <a:ext cx="8143240" cy="609600"/>
          </a:xfrm>
          <a:custGeom>
            <a:avLst/>
            <a:gdLst>
              <a:gd name="G0" fmla="+- 21600 0 0"/>
              <a:gd name="G1" fmla="+- 21600 0 0"/>
              <a:gd name="G2" fmla="+- 21600 0 0"/>
              <a:gd name="T0" fmla="*/ 1 w 43200"/>
              <a:gd name="T1" fmla="*/ 21794 h 23533"/>
              <a:gd name="T2" fmla="*/ 43113 w 43200"/>
              <a:gd name="T3" fmla="*/ 23533 h 23533"/>
              <a:gd name="T4" fmla="*/ 21600 w 43200"/>
              <a:gd name="T5" fmla="*/ 21600 h 23533"/>
            </a:gdLst>
            <a:ahLst/>
            <a:cxnLst>
              <a:cxn ang="0">
                <a:pos x="T0" y="T1"/>
              </a:cxn>
              <a:cxn ang="0">
                <a:pos x="T2" y="T3"/>
              </a:cxn>
              <a:cxn ang="0">
                <a:pos x="T4" y="T5"/>
              </a:cxn>
            </a:cxnLst>
            <a:rect l="0" t="0" r="r" b="b"/>
            <a:pathLst>
              <a:path w="43200" h="23533" fill="none"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path>
              <a:path w="43200" h="23533" stroke="0"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lnTo>
                  <a:pt x="21600" y="21600"/>
                </a:lnTo>
                <a:close/>
              </a:path>
            </a:pathLst>
          </a:custGeom>
          <a:noFill/>
          <a:ln w="28575">
            <a:solidFill>
              <a:srgbClr val="FFC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TextBox 24"/>
          <p:cNvSpPr txBox="1"/>
          <p:nvPr/>
        </p:nvSpPr>
        <p:spPr>
          <a:xfrm>
            <a:off x="3162590" y="1189842"/>
            <a:ext cx="2961067" cy="1261884"/>
          </a:xfrm>
          <a:prstGeom prst="rect">
            <a:avLst/>
          </a:prstGeom>
          <a:noFill/>
        </p:spPr>
        <p:txBody>
          <a:bodyPr wrap="none" rtlCol="0">
            <a:spAutoFit/>
          </a:bodyPr>
          <a:lstStyle/>
          <a:p>
            <a:pPr algn="ctr"/>
            <a:r>
              <a:rPr lang="zh-TW" altLang="en-US" sz="4400" dirty="0" smtClean="0">
                <a:solidFill>
                  <a:srgbClr val="FFC000"/>
                </a:solidFill>
              </a:rPr>
              <a:t>末世 </a:t>
            </a:r>
            <a:endParaRPr lang="en-US" altLang="zh-TW" sz="4400" dirty="0" smtClean="0">
              <a:solidFill>
                <a:srgbClr val="FFC000"/>
              </a:solidFill>
            </a:endParaRPr>
          </a:p>
          <a:p>
            <a:pPr algn="ctr"/>
            <a:r>
              <a:rPr lang="en-US" altLang="zh-TW" sz="3200" dirty="0" smtClean="0">
                <a:solidFill>
                  <a:srgbClr val="FFC000"/>
                </a:solidFill>
              </a:rPr>
              <a:t>The Last Days</a:t>
            </a:r>
            <a:endParaRPr lang="en-US" sz="3200" dirty="0">
              <a:solidFill>
                <a:srgbClr val="FFC000"/>
              </a:solidFill>
            </a:endParaRPr>
          </a:p>
        </p:txBody>
      </p:sp>
      <p:sp>
        <p:nvSpPr>
          <p:cNvPr id="26" name="Arc 14"/>
          <p:cNvSpPr>
            <a:spLocks/>
          </p:cNvSpPr>
          <p:nvPr/>
        </p:nvSpPr>
        <p:spPr bwMode="auto">
          <a:xfrm flipH="1" flipV="1">
            <a:off x="8001000" y="3314698"/>
            <a:ext cx="685800" cy="266700"/>
          </a:xfrm>
          <a:custGeom>
            <a:avLst/>
            <a:gdLst>
              <a:gd name="G0" fmla="+- 21600 0 0"/>
              <a:gd name="G1" fmla="+- 21600 0 0"/>
              <a:gd name="G2" fmla="+- 21600 0 0"/>
              <a:gd name="T0" fmla="*/ 1 w 43200"/>
              <a:gd name="T1" fmla="*/ 21794 h 23533"/>
              <a:gd name="T2" fmla="*/ 43113 w 43200"/>
              <a:gd name="T3" fmla="*/ 23533 h 23533"/>
              <a:gd name="T4" fmla="*/ 21600 w 43200"/>
              <a:gd name="T5" fmla="*/ 21600 h 23533"/>
            </a:gdLst>
            <a:ahLst/>
            <a:cxnLst>
              <a:cxn ang="0">
                <a:pos x="T0" y="T1"/>
              </a:cxn>
              <a:cxn ang="0">
                <a:pos x="T2" y="T3"/>
              </a:cxn>
              <a:cxn ang="0">
                <a:pos x="T4" y="T5"/>
              </a:cxn>
            </a:cxnLst>
            <a:rect l="0" t="0" r="r" b="b"/>
            <a:pathLst>
              <a:path w="43200" h="23533" fill="none"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path>
              <a:path w="43200" h="23533" stroke="0"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lnTo>
                  <a:pt x="21600" y="21600"/>
                </a:lnTo>
                <a:close/>
              </a:path>
            </a:pathLst>
          </a:custGeom>
          <a:noFill/>
          <a:ln w="2857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Line 5"/>
          <p:cNvSpPr>
            <a:spLocks noChangeShapeType="1"/>
          </p:cNvSpPr>
          <p:nvPr/>
        </p:nvSpPr>
        <p:spPr bwMode="auto">
          <a:xfrm>
            <a:off x="8001000" y="2895600"/>
            <a:ext cx="0" cy="304800"/>
          </a:xfrm>
          <a:prstGeom prst="line">
            <a:avLst/>
          </a:prstGeom>
          <a:noFill/>
          <a:ln w="38100">
            <a:solidFill>
              <a:schemeClr val="tx1"/>
            </a:solidFill>
            <a:round/>
            <a:headEnd type="none"/>
            <a:tailEnd type="none" w="lg" len="lg"/>
          </a:ln>
          <a:extLst>
            <a:ext uri="{909E8E84-426E-40DD-AFC4-6F175D3DCCD1}">
              <a14:hiddenFill xmlns:a14="http://schemas.microsoft.com/office/drawing/2010/main">
                <a:noFill/>
              </a14:hiddenFill>
            </a:ext>
          </a:extLst>
        </p:spPr>
        <p:txBody>
          <a:bodyPr/>
          <a:lstStyle/>
          <a:p>
            <a:endParaRPr lang="en-US"/>
          </a:p>
        </p:txBody>
      </p:sp>
      <p:sp>
        <p:nvSpPr>
          <p:cNvPr id="28" name="TextBox 27"/>
          <p:cNvSpPr txBox="1"/>
          <p:nvPr/>
        </p:nvSpPr>
        <p:spPr>
          <a:xfrm>
            <a:off x="5833585" y="3695695"/>
            <a:ext cx="3035895" cy="1261884"/>
          </a:xfrm>
          <a:prstGeom prst="rect">
            <a:avLst/>
          </a:prstGeom>
          <a:noFill/>
        </p:spPr>
        <p:txBody>
          <a:bodyPr wrap="none" rtlCol="0">
            <a:spAutoFit/>
          </a:bodyPr>
          <a:lstStyle/>
          <a:p>
            <a:pPr algn="r"/>
            <a:r>
              <a:rPr lang="zh-TW" altLang="en-US" sz="4400" dirty="0" smtClean="0">
                <a:solidFill>
                  <a:srgbClr val="FFFF00"/>
                </a:solidFill>
              </a:rPr>
              <a:t>末時</a:t>
            </a:r>
            <a:r>
              <a:rPr lang="en-US" altLang="zh-TW" sz="4400" dirty="0" smtClean="0">
                <a:solidFill>
                  <a:srgbClr val="FFFF00"/>
                </a:solidFill>
              </a:rPr>
              <a:t>/</a:t>
            </a:r>
            <a:r>
              <a:rPr lang="zh-TW" altLang="en-US" sz="4400" dirty="0" smtClean="0">
                <a:solidFill>
                  <a:srgbClr val="FFFF00"/>
                </a:solidFill>
              </a:rPr>
              <a:t>末期</a:t>
            </a:r>
            <a:endParaRPr lang="en-US" altLang="zh-TW" sz="4400" dirty="0" smtClean="0">
              <a:solidFill>
                <a:srgbClr val="FFFF00"/>
              </a:solidFill>
            </a:endParaRPr>
          </a:p>
          <a:p>
            <a:pPr algn="ctr"/>
            <a:r>
              <a:rPr lang="en-US" altLang="zh-TW" sz="3200" dirty="0" smtClean="0">
                <a:solidFill>
                  <a:srgbClr val="FFFF00"/>
                </a:solidFill>
              </a:rPr>
              <a:t>The End Time</a:t>
            </a:r>
            <a:endParaRPr lang="en-US" sz="3200" dirty="0">
              <a:solidFill>
                <a:srgbClr val="FFFF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125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par>
                          <p:cTn id="18" fill="hold">
                            <p:stCondLst>
                              <p:cond delay="500"/>
                            </p:stCondLst>
                            <p:childTnLst>
                              <p:par>
                                <p:cTn id="19" presetID="22" presetClass="entr" presetSubtype="8"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left)">
                                      <p:cBhvr>
                                        <p:cTn id="21" dur="1250"/>
                                        <p:tgtEl>
                                          <p:spTgt spid="2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p:bldP spid="26" grpId="0" animBg="1"/>
      <p:bldP spid="27" grpId="0" animBg="1"/>
      <p:bldP spid="2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7" name="Line 5"/>
          <p:cNvSpPr>
            <a:spLocks noChangeShapeType="1"/>
          </p:cNvSpPr>
          <p:nvPr/>
        </p:nvSpPr>
        <p:spPr bwMode="auto">
          <a:xfrm>
            <a:off x="381000" y="2362200"/>
            <a:ext cx="0" cy="8382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0600" name="Line 8"/>
          <p:cNvSpPr>
            <a:spLocks noChangeShapeType="1"/>
          </p:cNvSpPr>
          <p:nvPr/>
        </p:nvSpPr>
        <p:spPr bwMode="auto">
          <a:xfrm>
            <a:off x="152400" y="2590800"/>
            <a:ext cx="457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 name="Line 8"/>
          <p:cNvSpPr>
            <a:spLocks noChangeShapeType="1"/>
          </p:cNvSpPr>
          <p:nvPr/>
        </p:nvSpPr>
        <p:spPr bwMode="auto">
          <a:xfrm>
            <a:off x="294640" y="3200400"/>
            <a:ext cx="846836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 name="Line 5"/>
          <p:cNvSpPr>
            <a:spLocks noChangeShapeType="1"/>
          </p:cNvSpPr>
          <p:nvPr/>
        </p:nvSpPr>
        <p:spPr bwMode="auto">
          <a:xfrm>
            <a:off x="8686800" y="2362200"/>
            <a:ext cx="0" cy="609600"/>
          </a:xfrm>
          <a:prstGeom prst="line">
            <a:avLst/>
          </a:prstGeom>
          <a:noFill/>
          <a:ln w="38100">
            <a:solidFill>
              <a:schemeClr val="tx1"/>
            </a:solidFill>
            <a:round/>
            <a:headEnd type="none"/>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24" name="Arc 14"/>
          <p:cNvSpPr>
            <a:spLocks/>
          </p:cNvSpPr>
          <p:nvPr/>
        </p:nvSpPr>
        <p:spPr bwMode="auto">
          <a:xfrm flipH="1">
            <a:off x="467360" y="2590800"/>
            <a:ext cx="8143240" cy="609600"/>
          </a:xfrm>
          <a:custGeom>
            <a:avLst/>
            <a:gdLst>
              <a:gd name="G0" fmla="+- 21600 0 0"/>
              <a:gd name="G1" fmla="+- 21600 0 0"/>
              <a:gd name="G2" fmla="+- 21600 0 0"/>
              <a:gd name="T0" fmla="*/ 1 w 43200"/>
              <a:gd name="T1" fmla="*/ 21794 h 23533"/>
              <a:gd name="T2" fmla="*/ 43113 w 43200"/>
              <a:gd name="T3" fmla="*/ 23533 h 23533"/>
              <a:gd name="T4" fmla="*/ 21600 w 43200"/>
              <a:gd name="T5" fmla="*/ 21600 h 23533"/>
            </a:gdLst>
            <a:ahLst/>
            <a:cxnLst>
              <a:cxn ang="0">
                <a:pos x="T0" y="T1"/>
              </a:cxn>
              <a:cxn ang="0">
                <a:pos x="T2" y="T3"/>
              </a:cxn>
              <a:cxn ang="0">
                <a:pos x="T4" y="T5"/>
              </a:cxn>
            </a:cxnLst>
            <a:rect l="0" t="0" r="r" b="b"/>
            <a:pathLst>
              <a:path w="43200" h="23533" fill="none"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path>
              <a:path w="43200" h="23533" stroke="0"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lnTo>
                  <a:pt x="21600" y="21600"/>
                </a:lnTo>
                <a:close/>
              </a:path>
            </a:pathLst>
          </a:custGeom>
          <a:noFill/>
          <a:ln w="28575">
            <a:solidFill>
              <a:srgbClr val="FFC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5" name="TextBox 24"/>
          <p:cNvSpPr txBox="1"/>
          <p:nvPr/>
        </p:nvSpPr>
        <p:spPr>
          <a:xfrm>
            <a:off x="1752600" y="338316"/>
            <a:ext cx="5987538" cy="1261884"/>
          </a:xfrm>
          <a:prstGeom prst="rect">
            <a:avLst/>
          </a:prstGeom>
          <a:noFill/>
        </p:spPr>
        <p:txBody>
          <a:bodyPr wrap="none" rtlCol="0">
            <a:spAutoFit/>
          </a:bodyPr>
          <a:lstStyle/>
          <a:p>
            <a:pPr algn="ctr"/>
            <a:r>
              <a:rPr lang="zh-TW" altLang="en-US" sz="4400" dirty="0" smtClean="0">
                <a:solidFill>
                  <a:srgbClr val="FFC000"/>
                </a:solidFill>
              </a:rPr>
              <a:t>七教會的書信 </a:t>
            </a:r>
            <a:endParaRPr lang="en-US" altLang="zh-TW" sz="4400" dirty="0" smtClean="0">
              <a:solidFill>
                <a:srgbClr val="FFC000"/>
              </a:solidFill>
            </a:endParaRPr>
          </a:p>
          <a:p>
            <a:pPr algn="ctr"/>
            <a:r>
              <a:rPr lang="en-US" sz="3200" dirty="0" smtClean="0">
                <a:solidFill>
                  <a:srgbClr val="FFC000"/>
                </a:solidFill>
              </a:rPr>
              <a:t>Letters to the seven churches</a:t>
            </a:r>
            <a:endParaRPr lang="en-US" sz="3200" dirty="0">
              <a:solidFill>
                <a:srgbClr val="FFC000"/>
              </a:solidFill>
            </a:endParaRPr>
          </a:p>
        </p:txBody>
      </p:sp>
      <p:sp>
        <p:nvSpPr>
          <p:cNvPr id="26" name="Arc 14"/>
          <p:cNvSpPr>
            <a:spLocks/>
          </p:cNvSpPr>
          <p:nvPr/>
        </p:nvSpPr>
        <p:spPr bwMode="auto">
          <a:xfrm flipH="1" flipV="1">
            <a:off x="8001000" y="3314698"/>
            <a:ext cx="685800" cy="266700"/>
          </a:xfrm>
          <a:custGeom>
            <a:avLst/>
            <a:gdLst>
              <a:gd name="G0" fmla="+- 21600 0 0"/>
              <a:gd name="G1" fmla="+- 21600 0 0"/>
              <a:gd name="G2" fmla="+- 21600 0 0"/>
              <a:gd name="T0" fmla="*/ 1 w 43200"/>
              <a:gd name="T1" fmla="*/ 21794 h 23533"/>
              <a:gd name="T2" fmla="*/ 43113 w 43200"/>
              <a:gd name="T3" fmla="*/ 23533 h 23533"/>
              <a:gd name="T4" fmla="*/ 21600 w 43200"/>
              <a:gd name="T5" fmla="*/ 21600 h 23533"/>
            </a:gdLst>
            <a:ahLst/>
            <a:cxnLst>
              <a:cxn ang="0">
                <a:pos x="T0" y="T1"/>
              </a:cxn>
              <a:cxn ang="0">
                <a:pos x="T2" y="T3"/>
              </a:cxn>
              <a:cxn ang="0">
                <a:pos x="T4" y="T5"/>
              </a:cxn>
            </a:cxnLst>
            <a:rect l="0" t="0" r="r" b="b"/>
            <a:pathLst>
              <a:path w="43200" h="23533" fill="none"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path>
              <a:path w="43200" h="23533" stroke="0" extrusionOk="0">
                <a:moveTo>
                  <a:pt x="0" y="21794"/>
                </a:moveTo>
                <a:cubicBezTo>
                  <a:pt x="0" y="21729"/>
                  <a:pt x="0" y="21664"/>
                  <a:pt x="0" y="21600"/>
                </a:cubicBezTo>
                <a:cubicBezTo>
                  <a:pt x="0" y="9670"/>
                  <a:pt x="9670" y="0"/>
                  <a:pt x="21600" y="0"/>
                </a:cubicBezTo>
                <a:cubicBezTo>
                  <a:pt x="33529" y="0"/>
                  <a:pt x="43200" y="9670"/>
                  <a:pt x="43200" y="21600"/>
                </a:cubicBezTo>
                <a:cubicBezTo>
                  <a:pt x="43200" y="22245"/>
                  <a:pt x="43171" y="22890"/>
                  <a:pt x="43113" y="23533"/>
                </a:cubicBezTo>
                <a:lnTo>
                  <a:pt x="21600" y="21600"/>
                </a:lnTo>
                <a:close/>
              </a:path>
            </a:pathLst>
          </a:custGeom>
          <a:noFill/>
          <a:ln w="28575">
            <a:solidFill>
              <a:srgbClr val="FFFF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 name="Line 5"/>
          <p:cNvSpPr>
            <a:spLocks noChangeShapeType="1"/>
          </p:cNvSpPr>
          <p:nvPr/>
        </p:nvSpPr>
        <p:spPr bwMode="auto">
          <a:xfrm>
            <a:off x="8001000" y="2895600"/>
            <a:ext cx="0" cy="304800"/>
          </a:xfrm>
          <a:prstGeom prst="line">
            <a:avLst/>
          </a:prstGeom>
          <a:noFill/>
          <a:ln w="38100">
            <a:solidFill>
              <a:schemeClr val="tx1"/>
            </a:solidFill>
            <a:round/>
            <a:headEnd type="none"/>
            <a:tailEnd type="none" w="lg" len="lg"/>
          </a:ln>
          <a:extLst>
            <a:ext uri="{909E8E84-426E-40DD-AFC4-6F175D3DCCD1}">
              <a14:hiddenFill xmlns:a14="http://schemas.microsoft.com/office/drawing/2010/main">
                <a:noFill/>
              </a14:hiddenFill>
            </a:ext>
          </a:extLst>
        </p:spPr>
        <p:txBody>
          <a:bodyPr/>
          <a:lstStyle/>
          <a:p>
            <a:endParaRPr lang="en-US"/>
          </a:p>
        </p:txBody>
      </p:sp>
      <p:sp>
        <p:nvSpPr>
          <p:cNvPr id="11" name="TextBox 10"/>
          <p:cNvSpPr txBox="1"/>
          <p:nvPr/>
        </p:nvSpPr>
        <p:spPr>
          <a:xfrm>
            <a:off x="2861879" y="1741439"/>
            <a:ext cx="3768980" cy="769441"/>
          </a:xfrm>
          <a:prstGeom prst="rect">
            <a:avLst/>
          </a:prstGeom>
          <a:noFill/>
        </p:spPr>
        <p:txBody>
          <a:bodyPr wrap="none" rtlCol="0">
            <a:spAutoFit/>
          </a:bodyPr>
          <a:lstStyle/>
          <a:p>
            <a:pPr algn="ctr"/>
            <a:r>
              <a:rPr lang="zh-TW" altLang="en-US" sz="4400" dirty="0" smtClean="0">
                <a:solidFill>
                  <a:srgbClr val="FFC000"/>
                </a:solidFill>
              </a:rPr>
              <a:t>七</a:t>
            </a:r>
            <a:r>
              <a:rPr lang="zh-CN" altLang="en-US" sz="4400" dirty="0" smtClean="0">
                <a:solidFill>
                  <a:srgbClr val="FFC000"/>
                </a:solidFill>
              </a:rPr>
              <a:t>印</a:t>
            </a:r>
            <a:r>
              <a:rPr lang="en-US" altLang="zh-CN" sz="4400" dirty="0">
                <a:solidFill>
                  <a:srgbClr val="FFC000"/>
                </a:solidFill>
              </a:rPr>
              <a:t> </a:t>
            </a:r>
            <a:r>
              <a:rPr lang="en-US" sz="3200" dirty="0" smtClean="0">
                <a:solidFill>
                  <a:srgbClr val="FFC000"/>
                </a:solidFill>
              </a:rPr>
              <a:t>seven seals</a:t>
            </a:r>
            <a:endParaRPr lang="en-US" sz="3200" dirty="0">
              <a:solidFill>
                <a:srgbClr val="FFC000"/>
              </a:solidFill>
            </a:endParaRPr>
          </a:p>
        </p:txBody>
      </p:sp>
      <p:sp>
        <p:nvSpPr>
          <p:cNvPr id="12" name="TextBox 11"/>
          <p:cNvSpPr txBox="1"/>
          <p:nvPr/>
        </p:nvSpPr>
        <p:spPr>
          <a:xfrm>
            <a:off x="5584781" y="3712819"/>
            <a:ext cx="3212739" cy="1261884"/>
          </a:xfrm>
          <a:prstGeom prst="rect">
            <a:avLst/>
          </a:prstGeom>
          <a:noFill/>
        </p:spPr>
        <p:txBody>
          <a:bodyPr wrap="none" rtlCol="0">
            <a:spAutoFit/>
          </a:bodyPr>
          <a:lstStyle/>
          <a:p>
            <a:pPr algn="r"/>
            <a:r>
              <a:rPr lang="zh-TW" altLang="en-US" sz="4400" dirty="0" smtClean="0">
                <a:solidFill>
                  <a:srgbClr val="FFFF00"/>
                </a:solidFill>
              </a:rPr>
              <a:t>七號</a:t>
            </a:r>
            <a:r>
              <a:rPr lang="en-US" altLang="zh-CN" sz="4400" dirty="0" smtClean="0">
                <a:solidFill>
                  <a:srgbClr val="FFFF00"/>
                </a:solidFill>
              </a:rPr>
              <a:t> </a:t>
            </a:r>
          </a:p>
          <a:p>
            <a:pPr algn="r"/>
            <a:r>
              <a:rPr lang="en-US" sz="3200" dirty="0" smtClean="0">
                <a:solidFill>
                  <a:srgbClr val="FFFF00"/>
                </a:solidFill>
              </a:rPr>
              <a:t>seven trumpets</a:t>
            </a:r>
            <a:endParaRPr lang="en-US" sz="3200" dirty="0">
              <a:solidFill>
                <a:srgbClr val="FFFF00"/>
              </a:solidFill>
            </a:endParaRPr>
          </a:p>
        </p:txBody>
      </p:sp>
      <p:sp>
        <p:nvSpPr>
          <p:cNvPr id="13" name="TextBox 12"/>
          <p:cNvSpPr txBox="1"/>
          <p:nvPr/>
        </p:nvSpPr>
        <p:spPr>
          <a:xfrm>
            <a:off x="6177891" y="4966440"/>
            <a:ext cx="2619628" cy="1261884"/>
          </a:xfrm>
          <a:prstGeom prst="rect">
            <a:avLst/>
          </a:prstGeom>
          <a:noFill/>
        </p:spPr>
        <p:txBody>
          <a:bodyPr wrap="none" rtlCol="0">
            <a:spAutoFit/>
          </a:bodyPr>
          <a:lstStyle/>
          <a:p>
            <a:pPr algn="r"/>
            <a:r>
              <a:rPr lang="zh-TW" altLang="en-US" sz="4400" dirty="0" smtClean="0">
                <a:solidFill>
                  <a:srgbClr val="FFFF00"/>
                </a:solidFill>
              </a:rPr>
              <a:t>七</a:t>
            </a:r>
            <a:r>
              <a:rPr lang="zh-CN" altLang="en-US" sz="4400" dirty="0" smtClean="0">
                <a:solidFill>
                  <a:srgbClr val="FFFF00"/>
                </a:solidFill>
              </a:rPr>
              <a:t>碗</a:t>
            </a:r>
            <a:r>
              <a:rPr lang="en-US" altLang="zh-CN" sz="4400" dirty="0" smtClean="0">
                <a:solidFill>
                  <a:srgbClr val="FFFF00"/>
                </a:solidFill>
              </a:rPr>
              <a:t> </a:t>
            </a:r>
          </a:p>
          <a:p>
            <a:pPr algn="r"/>
            <a:r>
              <a:rPr lang="en-US" sz="3200" dirty="0" smtClean="0">
                <a:solidFill>
                  <a:srgbClr val="FFFF00"/>
                </a:solidFill>
              </a:rPr>
              <a:t>seven bowls</a:t>
            </a:r>
            <a:endParaRPr lang="en-US" sz="3200" dirty="0">
              <a:solidFill>
                <a:srgbClr val="FFFF00"/>
              </a:solidFill>
            </a:endParaRPr>
          </a:p>
        </p:txBody>
      </p:sp>
      <p:pic>
        <p:nvPicPr>
          <p:cNvPr id="1157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9147" y="3947084"/>
            <a:ext cx="1295400" cy="392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571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80170" y="4974703"/>
            <a:ext cx="524377" cy="740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601509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par>
                                <p:cTn id="18" presetID="10" presetClass="entr" presetSubtype="0" fill="hold" nodeType="withEffect">
                                  <p:stCondLst>
                                    <p:cond delay="0"/>
                                  </p:stCondLst>
                                  <p:childTnLst>
                                    <p:set>
                                      <p:cBhvr>
                                        <p:cTn id="19" dur="1" fill="hold">
                                          <p:stCondLst>
                                            <p:cond delay="0"/>
                                          </p:stCondLst>
                                        </p:cTn>
                                        <p:tgtEl>
                                          <p:spTgt spid="115714"/>
                                        </p:tgtEl>
                                        <p:attrNameLst>
                                          <p:attrName>style.visibility</p:attrName>
                                        </p:attrNameLst>
                                      </p:cBhvr>
                                      <p:to>
                                        <p:strVal val="visible"/>
                                      </p:to>
                                    </p:set>
                                    <p:animEffect transition="in" filter="fade">
                                      <p:cBhvr>
                                        <p:cTn id="20" dur="500"/>
                                        <p:tgtEl>
                                          <p:spTgt spid="115714"/>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115715"/>
                                        </p:tgtEl>
                                        <p:attrNameLst>
                                          <p:attrName>style.visibility</p:attrName>
                                        </p:attrNameLst>
                                      </p:cBhvr>
                                      <p:to>
                                        <p:strVal val="visible"/>
                                      </p:to>
                                    </p:set>
                                    <p:animEffect transition="in" filter="fade">
                                      <p:cBhvr>
                                        <p:cTn id="28" dur="500"/>
                                        <p:tgtEl>
                                          <p:spTgt spid="1157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11" grpId="0"/>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5"/>
          <p:cNvSpPr>
            <a:spLocks noChangeShapeType="1"/>
          </p:cNvSpPr>
          <p:nvPr/>
        </p:nvSpPr>
        <p:spPr bwMode="auto">
          <a:xfrm>
            <a:off x="4495800" y="277813"/>
            <a:ext cx="76200" cy="2541587"/>
          </a:xfrm>
          <a:prstGeom prst="line">
            <a:avLst/>
          </a:prstGeom>
          <a:noFill/>
          <a:ln w="38100">
            <a:solidFill>
              <a:schemeClr val="tx1"/>
            </a:solidFill>
            <a:round/>
            <a:headEnd type="none"/>
            <a:tailEnd type="none" w="lg" len="lg"/>
          </a:ln>
          <a:extLst>
            <a:ext uri="{909E8E84-426E-40DD-AFC4-6F175D3DCCD1}">
              <a14:hiddenFill xmlns:a14="http://schemas.microsoft.com/office/drawing/2010/main">
                <a:noFill/>
              </a14:hiddenFill>
            </a:ext>
          </a:extLst>
        </p:spPr>
        <p:txBody>
          <a:bodyPr/>
          <a:lstStyle/>
          <a:p>
            <a:endParaRPr lang="en-US"/>
          </a:p>
        </p:txBody>
      </p:sp>
      <p:sp>
        <p:nvSpPr>
          <p:cNvPr id="5" name="Oval 4"/>
          <p:cNvSpPr/>
          <p:nvPr/>
        </p:nvSpPr>
        <p:spPr bwMode="auto">
          <a:xfrm>
            <a:off x="2324100" y="257265"/>
            <a:ext cx="914400" cy="914400"/>
          </a:xfrm>
          <a:prstGeom prst="ellipse">
            <a:avLst/>
          </a:prstGeom>
          <a:solidFill>
            <a:schemeClr val="tx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6" name="Rounded Rectangle 5"/>
          <p:cNvSpPr/>
          <p:nvPr/>
        </p:nvSpPr>
        <p:spPr bwMode="auto">
          <a:xfrm>
            <a:off x="1981200" y="1248721"/>
            <a:ext cx="1600200" cy="2221376"/>
          </a:xfrm>
          <a:prstGeom prst="roundRect">
            <a:avLst/>
          </a:prstGeom>
          <a:solidFill>
            <a:schemeClr val="tx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7" name="Rectangle 6"/>
          <p:cNvSpPr/>
          <p:nvPr/>
        </p:nvSpPr>
        <p:spPr bwMode="auto">
          <a:xfrm>
            <a:off x="1752600" y="2819400"/>
            <a:ext cx="20574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8" name="Oval 7"/>
          <p:cNvSpPr/>
          <p:nvPr/>
        </p:nvSpPr>
        <p:spPr bwMode="auto">
          <a:xfrm>
            <a:off x="5829300" y="277813"/>
            <a:ext cx="914400" cy="914400"/>
          </a:xfrm>
          <a:prstGeom prst="ellipse">
            <a:avLst/>
          </a:prstGeom>
          <a:solidFill>
            <a:schemeClr val="tx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9" name="Rounded Rectangle 8"/>
          <p:cNvSpPr/>
          <p:nvPr/>
        </p:nvSpPr>
        <p:spPr bwMode="auto">
          <a:xfrm>
            <a:off x="5486400" y="1228172"/>
            <a:ext cx="1600200" cy="2221376"/>
          </a:xfrm>
          <a:prstGeom prst="roundRect">
            <a:avLst/>
          </a:prstGeom>
          <a:solidFill>
            <a:schemeClr val="tx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10" name="Rectangle 9"/>
          <p:cNvSpPr/>
          <p:nvPr/>
        </p:nvSpPr>
        <p:spPr bwMode="auto">
          <a:xfrm>
            <a:off x="5257800" y="2819400"/>
            <a:ext cx="20574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934065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5"/>
          <p:cNvSpPr>
            <a:spLocks noChangeShapeType="1"/>
          </p:cNvSpPr>
          <p:nvPr/>
        </p:nvSpPr>
        <p:spPr bwMode="auto">
          <a:xfrm>
            <a:off x="4495800" y="277813"/>
            <a:ext cx="76200" cy="2541587"/>
          </a:xfrm>
          <a:prstGeom prst="line">
            <a:avLst/>
          </a:prstGeom>
          <a:noFill/>
          <a:ln w="38100">
            <a:solidFill>
              <a:schemeClr val="tx1"/>
            </a:solidFill>
            <a:round/>
            <a:headEnd type="none"/>
            <a:tailEnd type="none" w="lg" len="lg"/>
          </a:ln>
          <a:extLst>
            <a:ext uri="{909E8E84-426E-40DD-AFC4-6F175D3DCCD1}">
              <a14:hiddenFill xmlns:a14="http://schemas.microsoft.com/office/drawing/2010/main">
                <a:noFill/>
              </a14:hiddenFill>
            </a:ext>
          </a:extLst>
        </p:spPr>
        <p:txBody>
          <a:bodyPr/>
          <a:lstStyle/>
          <a:p>
            <a:endParaRPr lang="en-US"/>
          </a:p>
        </p:txBody>
      </p:sp>
      <p:sp>
        <p:nvSpPr>
          <p:cNvPr id="5" name="Oval 4"/>
          <p:cNvSpPr/>
          <p:nvPr/>
        </p:nvSpPr>
        <p:spPr bwMode="auto">
          <a:xfrm>
            <a:off x="2324100" y="257265"/>
            <a:ext cx="914400" cy="914400"/>
          </a:xfrm>
          <a:prstGeom prst="ellipse">
            <a:avLst/>
          </a:prstGeom>
          <a:solidFill>
            <a:schemeClr val="tx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6" name="Rounded Rectangle 5"/>
          <p:cNvSpPr/>
          <p:nvPr/>
        </p:nvSpPr>
        <p:spPr bwMode="auto">
          <a:xfrm>
            <a:off x="1981200" y="1248721"/>
            <a:ext cx="1600200" cy="2221376"/>
          </a:xfrm>
          <a:prstGeom prst="roundRect">
            <a:avLst/>
          </a:prstGeom>
          <a:solidFill>
            <a:schemeClr val="tx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7" name="Rectangle 6"/>
          <p:cNvSpPr/>
          <p:nvPr/>
        </p:nvSpPr>
        <p:spPr bwMode="auto">
          <a:xfrm>
            <a:off x="1752600" y="2819400"/>
            <a:ext cx="20574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8" name="Oval 7"/>
          <p:cNvSpPr/>
          <p:nvPr/>
        </p:nvSpPr>
        <p:spPr bwMode="auto">
          <a:xfrm>
            <a:off x="5829300" y="277813"/>
            <a:ext cx="914400" cy="914400"/>
          </a:xfrm>
          <a:prstGeom prst="ellipse">
            <a:avLst/>
          </a:prstGeom>
          <a:solidFill>
            <a:schemeClr val="tx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9" name="Rounded Rectangle 8"/>
          <p:cNvSpPr/>
          <p:nvPr/>
        </p:nvSpPr>
        <p:spPr bwMode="auto">
          <a:xfrm>
            <a:off x="5486400" y="1228172"/>
            <a:ext cx="1600200" cy="2221376"/>
          </a:xfrm>
          <a:prstGeom prst="roundRect">
            <a:avLst/>
          </a:prstGeom>
          <a:solidFill>
            <a:schemeClr val="tx1">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10" name="Rectangle 9"/>
          <p:cNvSpPr/>
          <p:nvPr/>
        </p:nvSpPr>
        <p:spPr bwMode="auto">
          <a:xfrm>
            <a:off x="5257800" y="2819400"/>
            <a:ext cx="2057400" cy="838200"/>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1" i="0" u="none" strike="noStrike" cap="none" normalizeH="0" baseline="0" smtClean="0">
              <a:ln>
                <a:noFill/>
              </a:ln>
              <a:solidFill>
                <a:schemeClr val="tx1"/>
              </a:solidFill>
              <a:effectLst/>
              <a:latin typeface="Arial" panose="020B0604020202020204" pitchFamily="34" charset="0"/>
            </a:endParaRPr>
          </a:p>
        </p:txBody>
      </p:sp>
      <p:sp>
        <p:nvSpPr>
          <p:cNvPr id="11" name="TextBox 10"/>
          <p:cNvSpPr txBox="1"/>
          <p:nvPr/>
        </p:nvSpPr>
        <p:spPr>
          <a:xfrm>
            <a:off x="2255093" y="3408862"/>
            <a:ext cx="4830168" cy="1477328"/>
          </a:xfrm>
          <a:prstGeom prst="rect">
            <a:avLst/>
          </a:prstGeom>
          <a:noFill/>
        </p:spPr>
        <p:txBody>
          <a:bodyPr wrap="none" rtlCol="0">
            <a:spAutoFit/>
          </a:bodyPr>
          <a:lstStyle/>
          <a:p>
            <a:pPr algn="ctr"/>
            <a:r>
              <a:rPr lang="zh-TW" altLang="en-US" sz="5000" dirty="0" smtClean="0">
                <a:solidFill>
                  <a:srgbClr val="FFC000"/>
                </a:solidFill>
              </a:rPr>
              <a:t>真像 </a:t>
            </a:r>
            <a:r>
              <a:rPr lang="en-US" altLang="zh-TW" sz="5000" dirty="0" smtClean="0">
                <a:solidFill>
                  <a:srgbClr val="FFC000"/>
                </a:solidFill>
              </a:rPr>
              <a:t>vs </a:t>
            </a:r>
            <a:r>
              <a:rPr lang="zh-CN" altLang="en-US" sz="5000" dirty="0" smtClean="0">
                <a:solidFill>
                  <a:srgbClr val="FFC000"/>
                </a:solidFill>
              </a:rPr>
              <a:t>假</a:t>
            </a:r>
            <a:r>
              <a:rPr lang="zh-TW" altLang="en-US" sz="5000" dirty="0" smtClean="0">
                <a:solidFill>
                  <a:srgbClr val="FFC000"/>
                </a:solidFill>
              </a:rPr>
              <a:t>像</a:t>
            </a:r>
            <a:r>
              <a:rPr lang="en-US" altLang="zh-TW" sz="5000" dirty="0" smtClean="0">
                <a:solidFill>
                  <a:srgbClr val="FFC000"/>
                </a:solidFill>
              </a:rPr>
              <a:t>? </a:t>
            </a:r>
          </a:p>
          <a:p>
            <a:pPr algn="ctr"/>
            <a:r>
              <a:rPr lang="en-US" sz="4000" dirty="0" smtClean="0">
                <a:solidFill>
                  <a:srgbClr val="FFC000"/>
                </a:solidFill>
              </a:rPr>
              <a:t>Reality vs illusion</a:t>
            </a:r>
            <a:r>
              <a:rPr lang="en-US" altLang="zh-TW" sz="4000" dirty="0" smtClean="0">
                <a:solidFill>
                  <a:srgbClr val="FFC000"/>
                </a:solidFill>
              </a:rPr>
              <a:t>?</a:t>
            </a:r>
            <a:endParaRPr lang="en-US" sz="4000" dirty="0">
              <a:solidFill>
                <a:srgbClr val="FFC000"/>
              </a:solidFill>
            </a:endParaRPr>
          </a:p>
        </p:txBody>
      </p:sp>
    </p:spTree>
    <p:extLst>
      <p:ext uri="{BB962C8B-B14F-4D97-AF65-F5344CB8AC3E}">
        <p14:creationId xmlns:p14="http://schemas.microsoft.com/office/powerpoint/2010/main" val="1857472400"/>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322387"/>
          </a:xfrm>
        </p:spPr>
        <p:txBody>
          <a:bodyPr/>
          <a:lstStyle/>
          <a:p>
            <a:r>
              <a:rPr lang="zh-TW" altLang="en-US" b="1" dirty="0" smtClean="0">
                <a:solidFill>
                  <a:srgbClr val="FFC000"/>
                </a:solidFill>
                <a:effectLst/>
              </a:rPr>
              <a:t>聖徒的禱告</a:t>
            </a:r>
            <a:r>
              <a:rPr lang="en-US" altLang="zh-TW" sz="6000" b="1" dirty="0" smtClean="0">
                <a:solidFill>
                  <a:srgbClr val="FFC000"/>
                </a:solidFill>
                <a:effectLst/>
              </a:rPr>
              <a:t/>
            </a:r>
            <a:br>
              <a:rPr lang="en-US" altLang="zh-TW" sz="6000" b="1" dirty="0" smtClean="0">
                <a:solidFill>
                  <a:srgbClr val="FFC000"/>
                </a:solidFill>
                <a:effectLst/>
              </a:rPr>
            </a:br>
            <a:r>
              <a:rPr lang="en-US" altLang="zh-TW" sz="3600" b="1" dirty="0" smtClean="0">
                <a:solidFill>
                  <a:srgbClr val="FFC000"/>
                </a:solidFill>
                <a:effectLst/>
              </a:rPr>
              <a:t>Prayer of the Saints</a:t>
            </a:r>
            <a:endParaRPr lang="en-US" sz="3600" b="1" dirty="0">
              <a:effectLst/>
            </a:endParaRPr>
          </a:p>
        </p:txBody>
      </p:sp>
      <p:sp>
        <p:nvSpPr>
          <p:cNvPr id="3" name="Content Placeholder 2"/>
          <p:cNvSpPr>
            <a:spLocks noGrp="1"/>
          </p:cNvSpPr>
          <p:nvPr>
            <p:ph idx="1"/>
          </p:nvPr>
        </p:nvSpPr>
        <p:spPr>
          <a:xfrm>
            <a:off x="457200" y="1905000"/>
            <a:ext cx="8229600" cy="3540125"/>
          </a:xfrm>
        </p:spPr>
        <p:txBody>
          <a:bodyPr/>
          <a:lstStyle/>
          <a:p>
            <a:endParaRPr lang="en-US" dirty="0"/>
          </a:p>
        </p:txBody>
      </p:sp>
    </p:spTree>
    <p:extLst>
      <p:ext uri="{BB962C8B-B14F-4D97-AF65-F5344CB8AC3E}">
        <p14:creationId xmlns:p14="http://schemas.microsoft.com/office/powerpoint/2010/main" val="293620520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867400"/>
          </a:xfrm>
        </p:spPr>
        <p:txBody>
          <a:bodyPr/>
          <a:lstStyle/>
          <a:p>
            <a:pPr marL="0" indent="0">
              <a:buNone/>
            </a:pPr>
            <a:r>
              <a:rPr lang="en-US" sz="3600" b="1" spc="-150" dirty="0" smtClean="0">
                <a:effectLst/>
              </a:rPr>
              <a:t>1  </a:t>
            </a:r>
            <a:r>
              <a:rPr lang="x-none" sz="3600" b="1" spc="-150" dirty="0" smtClean="0">
                <a:effectLst/>
              </a:rPr>
              <a:t>羔羊揭開第七印的時候，</a:t>
            </a:r>
            <a:r>
              <a:rPr lang="x-none" sz="3600" b="1" u="sng" spc="-150" dirty="0" smtClean="0">
                <a:solidFill>
                  <a:srgbClr val="FFC000"/>
                </a:solidFill>
                <a:effectLst/>
              </a:rPr>
              <a:t>天上寂靜</a:t>
            </a:r>
            <a:r>
              <a:rPr lang="x-none" sz="3600" b="1" spc="-150" dirty="0" smtClean="0">
                <a:effectLst/>
              </a:rPr>
              <a:t>約有二刻。</a:t>
            </a:r>
            <a:r>
              <a:rPr lang="en-US" sz="3600" b="1" spc="-150" dirty="0" smtClean="0">
                <a:effectLst/>
              </a:rPr>
              <a:t>2  </a:t>
            </a:r>
            <a:r>
              <a:rPr lang="x-none" sz="3600" b="1" spc="-150" dirty="0" smtClean="0">
                <a:effectLst/>
              </a:rPr>
              <a:t>我看見那</a:t>
            </a:r>
            <a:r>
              <a:rPr lang="x-none" sz="3600" b="1" u="sng" spc="-150" dirty="0" smtClean="0">
                <a:solidFill>
                  <a:srgbClr val="FFC000"/>
                </a:solidFill>
                <a:effectLst/>
              </a:rPr>
              <a:t>站在神面前</a:t>
            </a:r>
            <a:r>
              <a:rPr lang="x-none" sz="3600" b="1" spc="-150" dirty="0" smtClean="0">
                <a:effectLst/>
              </a:rPr>
              <a:t>的七位天使，有七枝號賜給他們。</a:t>
            </a:r>
            <a:r>
              <a:rPr lang="en-US" sz="3600" b="1" spc="-150" dirty="0" smtClean="0">
                <a:effectLst/>
              </a:rPr>
              <a:t> 3  </a:t>
            </a:r>
            <a:r>
              <a:rPr lang="x-none" sz="3600" b="1" spc="-150" dirty="0" smtClean="0">
                <a:effectLst/>
              </a:rPr>
              <a:t>另有一位天使，拿著金香爐來，</a:t>
            </a:r>
            <a:r>
              <a:rPr lang="x-none" sz="3600" b="1" u="sng" spc="-150" dirty="0" smtClean="0">
                <a:solidFill>
                  <a:srgbClr val="FFC000"/>
                </a:solidFill>
                <a:effectLst/>
              </a:rPr>
              <a:t>站在祭壇旁邊</a:t>
            </a:r>
            <a:r>
              <a:rPr lang="en-US" sz="3600" b="1" spc="-150" dirty="0" smtClean="0">
                <a:effectLst/>
              </a:rPr>
              <a:t>…</a:t>
            </a:r>
            <a:endParaRPr lang="en-US" sz="3600" b="1" spc="-150" dirty="0">
              <a:effectLst/>
            </a:endParaRPr>
          </a:p>
          <a:p>
            <a:pPr marL="0" indent="0">
              <a:buNone/>
            </a:pPr>
            <a:r>
              <a:rPr lang="en-US" spc="-150" dirty="0" smtClean="0"/>
              <a:t>1  When the Lamb opened the seventh seal, there was </a:t>
            </a:r>
            <a:r>
              <a:rPr lang="en-US" b="1" spc="-150" dirty="0" smtClean="0">
                <a:solidFill>
                  <a:srgbClr val="FFFF00"/>
                </a:solidFill>
              </a:rPr>
              <a:t>silence in heaven </a:t>
            </a:r>
            <a:r>
              <a:rPr lang="en-US" spc="-150" dirty="0" smtClean="0"/>
              <a:t>for about half an hour.  </a:t>
            </a:r>
            <a:br>
              <a:rPr lang="en-US" spc="-150" dirty="0" smtClean="0"/>
            </a:br>
            <a:r>
              <a:rPr lang="en-US" spc="-150" dirty="0" smtClean="0"/>
              <a:t>2 Then I saw the seven angels who </a:t>
            </a:r>
            <a:r>
              <a:rPr lang="en-US" b="1" spc="-150" dirty="0" smtClean="0">
                <a:solidFill>
                  <a:srgbClr val="FFFF00"/>
                </a:solidFill>
              </a:rPr>
              <a:t>stand before God</a:t>
            </a:r>
            <a:r>
              <a:rPr lang="en-US" spc="-150" dirty="0" smtClean="0"/>
              <a:t>, and seven trumpets were given to them. </a:t>
            </a:r>
            <a:br>
              <a:rPr lang="en-US" spc="-150" dirty="0" smtClean="0"/>
            </a:br>
            <a:r>
              <a:rPr lang="en-US" spc="-150" dirty="0" smtClean="0"/>
              <a:t>8:3  And another angel came and </a:t>
            </a:r>
            <a:r>
              <a:rPr lang="en-US" b="1" spc="-150" dirty="0" smtClean="0">
                <a:solidFill>
                  <a:srgbClr val="FFFF00"/>
                </a:solidFill>
              </a:rPr>
              <a:t>stood at the altar </a:t>
            </a:r>
            <a:r>
              <a:rPr lang="en-US" spc="-150" dirty="0" smtClean="0"/>
              <a:t>with a golden censer…</a:t>
            </a:r>
          </a:p>
        </p:txBody>
      </p:sp>
    </p:spTree>
    <p:extLst>
      <p:ext uri="{BB962C8B-B14F-4D97-AF65-F5344CB8AC3E}">
        <p14:creationId xmlns:p14="http://schemas.microsoft.com/office/powerpoint/2010/main" val="45465756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382000" cy="5867400"/>
          </a:xfrm>
        </p:spPr>
        <p:txBody>
          <a:bodyPr/>
          <a:lstStyle/>
          <a:p>
            <a:pPr marL="0" indent="0">
              <a:buNone/>
            </a:pPr>
            <a:r>
              <a:rPr lang="en-US" sz="3600" b="1" spc="-150" dirty="0" smtClean="0">
                <a:effectLst/>
              </a:rPr>
              <a:t>…</a:t>
            </a:r>
            <a:r>
              <a:rPr lang="x-none" sz="3600" b="1" spc="-150" dirty="0" smtClean="0">
                <a:effectLst/>
              </a:rPr>
              <a:t>有許多香賜給他，要和</a:t>
            </a:r>
            <a:r>
              <a:rPr lang="x-none" sz="3600" b="1" u="sng" spc="-150" dirty="0" smtClean="0">
                <a:solidFill>
                  <a:srgbClr val="FFC000"/>
                </a:solidFill>
                <a:effectLst/>
              </a:rPr>
              <a:t>眾聖徒的祈禱</a:t>
            </a:r>
            <a:r>
              <a:rPr lang="x-none" sz="3600" b="1" spc="-150" dirty="0" smtClean="0">
                <a:effectLst/>
              </a:rPr>
              <a:t>一同獻在寶座前的金壇上。</a:t>
            </a:r>
            <a:r>
              <a:rPr lang="en-US" sz="3600" b="1" spc="-150" dirty="0" smtClean="0">
                <a:effectLst/>
              </a:rPr>
              <a:t>4 </a:t>
            </a:r>
            <a:r>
              <a:rPr lang="x-none" sz="3600" b="1" spc="-150" dirty="0" smtClean="0">
                <a:effectLst/>
              </a:rPr>
              <a:t>那香的煙和</a:t>
            </a:r>
            <a:r>
              <a:rPr lang="x-none" sz="3600" b="1" u="sng" spc="-150" dirty="0" smtClean="0">
                <a:solidFill>
                  <a:srgbClr val="FFC000"/>
                </a:solidFill>
                <a:effectLst/>
              </a:rPr>
              <a:t>眾聖徒的祈禱</a:t>
            </a:r>
            <a:r>
              <a:rPr lang="x-none" sz="3600" b="1" spc="-150" dirty="0" smtClean="0">
                <a:effectLst/>
              </a:rPr>
              <a:t>從天使的手中一同升到神面前。</a:t>
            </a:r>
            <a:endParaRPr lang="en-US" sz="3600" b="1" spc="-150" dirty="0">
              <a:effectLst/>
            </a:endParaRPr>
          </a:p>
          <a:p>
            <a:pPr marL="0" indent="0">
              <a:buNone/>
            </a:pPr>
            <a:r>
              <a:rPr lang="en-US" spc="-150" dirty="0" smtClean="0"/>
              <a:t>… and he was given much incense to offer with </a:t>
            </a:r>
            <a:r>
              <a:rPr lang="en-US" b="1" spc="-150" dirty="0" smtClean="0">
                <a:solidFill>
                  <a:srgbClr val="FFFF00"/>
                </a:solidFill>
              </a:rPr>
              <a:t>the prayers of all the saints </a:t>
            </a:r>
            <a:r>
              <a:rPr lang="en-US" spc="-150" dirty="0" smtClean="0"/>
              <a:t>on the golden altar before the throne, 4 and the smoke of the incense, with </a:t>
            </a:r>
            <a:r>
              <a:rPr lang="en-US" b="1" spc="-150" dirty="0" smtClean="0">
                <a:solidFill>
                  <a:srgbClr val="FFFF00"/>
                </a:solidFill>
              </a:rPr>
              <a:t>the prayers of the saints</a:t>
            </a:r>
            <a:r>
              <a:rPr lang="en-US" spc="-150" dirty="0" smtClean="0"/>
              <a:t>, rose before God from the hand of the angel. </a:t>
            </a:r>
          </a:p>
        </p:txBody>
      </p:sp>
    </p:spTree>
    <p:extLst>
      <p:ext uri="{BB962C8B-B14F-4D97-AF65-F5344CB8AC3E}">
        <p14:creationId xmlns:p14="http://schemas.microsoft.com/office/powerpoint/2010/main" val="318136996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rbit">
  <a:themeElements>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fontScheme name="Orbi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Orbit 1">
        <a:dk1>
          <a:srgbClr val="010199"/>
        </a:dk1>
        <a:lt1>
          <a:srgbClr val="FFFFFF"/>
        </a:lt1>
        <a:dk2>
          <a:srgbClr val="000000"/>
        </a:dk2>
        <a:lt2>
          <a:srgbClr val="B2B2B2"/>
        </a:lt2>
        <a:accent1>
          <a:srgbClr val="3399FF"/>
        </a:accent1>
        <a:accent2>
          <a:srgbClr val="666699"/>
        </a:accent2>
        <a:accent3>
          <a:srgbClr val="AAAAAA"/>
        </a:accent3>
        <a:accent4>
          <a:srgbClr val="DADADA"/>
        </a:accent4>
        <a:accent5>
          <a:srgbClr val="ADCAFF"/>
        </a:accent5>
        <a:accent6>
          <a:srgbClr val="5C5C8A"/>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Orbit 2">
        <a:dk1>
          <a:srgbClr val="008000"/>
        </a:dk1>
        <a:lt1>
          <a:srgbClr val="FFFFFF"/>
        </a:lt1>
        <a:dk2>
          <a:srgbClr val="003300"/>
        </a:dk2>
        <a:lt2>
          <a:srgbClr val="C0C0C0"/>
        </a:lt2>
        <a:accent1>
          <a:srgbClr val="99CC00"/>
        </a:accent1>
        <a:accent2>
          <a:srgbClr val="527C3A"/>
        </a:accent2>
        <a:accent3>
          <a:srgbClr val="AAADAA"/>
        </a:accent3>
        <a:accent4>
          <a:srgbClr val="DADADA"/>
        </a:accent4>
        <a:accent5>
          <a:srgbClr val="CAE2AA"/>
        </a:accent5>
        <a:accent6>
          <a:srgbClr val="497034"/>
        </a:accent6>
        <a:hlink>
          <a:srgbClr val="33CC33"/>
        </a:hlink>
        <a:folHlink>
          <a:srgbClr val="C1FF83"/>
        </a:folHlink>
      </a:clrScheme>
      <a:clrMap bg1="dk2" tx1="lt1" bg2="dk1" tx2="lt2" accent1="accent1" accent2="accent2" accent3="accent3" accent4="accent4" accent5="accent5" accent6="accent6" hlink="hlink" folHlink="folHlink"/>
    </a:extraClrScheme>
    <a:extraClrScheme>
      <a:clrScheme name="Orbit 3">
        <a:dk1>
          <a:srgbClr val="000066"/>
        </a:dk1>
        <a:lt1>
          <a:srgbClr val="FFFFFF"/>
        </a:lt1>
        <a:dk2>
          <a:srgbClr val="000099"/>
        </a:dk2>
        <a:lt2>
          <a:srgbClr val="9FBFFF"/>
        </a:lt2>
        <a:accent1>
          <a:srgbClr val="0099CC"/>
        </a:accent1>
        <a:accent2>
          <a:srgbClr val="00CC66"/>
        </a:accent2>
        <a:accent3>
          <a:srgbClr val="AAAACA"/>
        </a:accent3>
        <a:accent4>
          <a:srgbClr val="DADADA"/>
        </a:accent4>
        <a:accent5>
          <a:srgbClr val="AACAE2"/>
        </a:accent5>
        <a:accent6>
          <a:srgbClr val="00B95C"/>
        </a:accent6>
        <a:hlink>
          <a:srgbClr val="00FFFF"/>
        </a:hlink>
        <a:folHlink>
          <a:srgbClr val="CDE6FF"/>
        </a:folHlink>
      </a:clrScheme>
      <a:clrMap bg1="dk2" tx1="lt1" bg2="dk1" tx2="lt2" accent1="accent1" accent2="accent2" accent3="accent3" accent4="accent4" accent5="accent5" accent6="accent6" hlink="hlink" folHlink="folHlink"/>
    </a:extraClrScheme>
    <a:extraClrScheme>
      <a:clrScheme name="Orbit 4">
        <a:dk1>
          <a:srgbClr val="00ACA8"/>
        </a:dk1>
        <a:lt1>
          <a:srgbClr val="FFFFFF"/>
        </a:lt1>
        <a:dk2>
          <a:srgbClr val="006666"/>
        </a:dk2>
        <a:lt2>
          <a:srgbClr val="FFFF99"/>
        </a:lt2>
        <a:accent1>
          <a:srgbClr val="0099CC"/>
        </a:accent1>
        <a:accent2>
          <a:srgbClr val="6D6FC7"/>
        </a:accent2>
        <a:accent3>
          <a:srgbClr val="AAB8B8"/>
        </a:accent3>
        <a:accent4>
          <a:srgbClr val="DADADA"/>
        </a:accent4>
        <a:accent5>
          <a:srgbClr val="AACAE2"/>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rbit 5">
        <a:dk1>
          <a:srgbClr val="BA0023"/>
        </a:dk1>
        <a:lt1>
          <a:srgbClr val="FFFFFF"/>
        </a:lt1>
        <a:dk2>
          <a:srgbClr val="800000"/>
        </a:dk2>
        <a:lt2>
          <a:srgbClr val="FFFF99"/>
        </a:lt2>
        <a:accent1>
          <a:srgbClr val="FF6600"/>
        </a:accent1>
        <a:accent2>
          <a:srgbClr val="C5543D"/>
        </a:accent2>
        <a:accent3>
          <a:srgbClr val="C0AAAA"/>
        </a:accent3>
        <a:accent4>
          <a:srgbClr val="DADADA"/>
        </a:accent4>
        <a:accent5>
          <a:srgbClr val="FFB8AA"/>
        </a:accent5>
        <a:accent6>
          <a:srgbClr val="B24B36"/>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Orbit 6">
        <a:dk1>
          <a:srgbClr val="6D776E"/>
        </a:dk1>
        <a:lt1>
          <a:srgbClr val="FFFFFF"/>
        </a:lt1>
        <a:dk2>
          <a:srgbClr val="575863"/>
        </a:dk2>
        <a:lt2>
          <a:srgbClr val="DDDDDD"/>
        </a:lt2>
        <a:accent1>
          <a:srgbClr val="0099CC"/>
        </a:accent1>
        <a:accent2>
          <a:srgbClr val="939EA9"/>
        </a:accent2>
        <a:accent3>
          <a:srgbClr val="B4B4B7"/>
        </a:accent3>
        <a:accent4>
          <a:srgbClr val="DADADA"/>
        </a:accent4>
        <a:accent5>
          <a:srgbClr val="AACAE2"/>
        </a:accent5>
        <a:accent6>
          <a:srgbClr val="858F99"/>
        </a:accent6>
        <a:hlink>
          <a:srgbClr val="FFCC00"/>
        </a:hlink>
        <a:folHlink>
          <a:srgbClr val="BD8949"/>
        </a:folHlink>
      </a:clrScheme>
      <a:clrMap bg1="dk2" tx1="lt1" bg2="dk1" tx2="lt2" accent1="accent1" accent2="accent2" accent3="accent3" accent4="accent4" accent5="accent5" accent6="accent6" hlink="hlink" folHlink="folHlink"/>
    </a:extraClrScheme>
    <a:extraClrScheme>
      <a:clrScheme name="Orbit 7">
        <a:dk1>
          <a:srgbClr val="A28A84"/>
        </a:dk1>
        <a:lt1>
          <a:srgbClr val="FFFFFF"/>
        </a:lt1>
        <a:dk2>
          <a:srgbClr val="765E58"/>
        </a:dk2>
        <a:lt2>
          <a:srgbClr val="DDDDDD"/>
        </a:lt2>
        <a:accent1>
          <a:srgbClr val="CC6600"/>
        </a:accent1>
        <a:accent2>
          <a:srgbClr val="CC9900"/>
        </a:accent2>
        <a:accent3>
          <a:srgbClr val="BDB6B4"/>
        </a:accent3>
        <a:accent4>
          <a:srgbClr val="DADADA"/>
        </a:accent4>
        <a:accent5>
          <a:srgbClr val="E2B8AA"/>
        </a:accent5>
        <a:accent6>
          <a:srgbClr val="B98A00"/>
        </a:accent6>
        <a:hlink>
          <a:srgbClr val="FFCC00"/>
        </a:hlink>
        <a:folHlink>
          <a:srgbClr val="FFFFBD"/>
        </a:folHlink>
      </a:clrScheme>
      <a:clrMap bg1="dk2" tx1="lt1" bg2="dk1" tx2="lt2" accent1="accent1" accent2="accent2" accent3="accent3" accent4="accent4" accent5="accent5" accent6="accent6" hlink="hlink" folHlink="folHlink"/>
    </a:extraClrScheme>
    <a:extraClrScheme>
      <a:clrScheme name="Orbit 8">
        <a:dk1>
          <a:srgbClr val="000000"/>
        </a:dk1>
        <a:lt1>
          <a:srgbClr val="C5D9ED"/>
        </a:lt1>
        <a:dk2>
          <a:srgbClr val="000000"/>
        </a:dk2>
        <a:lt2>
          <a:srgbClr val="FFFFFF"/>
        </a:lt2>
        <a:accent1>
          <a:srgbClr val="F3F6FF"/>
        </a:accent1>
        <a:accent2>
          <a:srgbClr val="33CCCC"/>
        </a:accent2>
        <a:accent3>
          <a:srgbClr val="DFE9F4"/>
        </a:accent3>
        <a:accent4>
          <a:srgbClr val="000000"/>
        </a:accent4>
        <a:accent5>
          <a:srgbClr val="F8FAFF"/>
        </a:accent5>
        <a:accent6>
          <a:srgbClr val="2DB9B9"/>
        </a:accent6>
        <a:hlink>
          <a:srgbClr val="0000FF"/>
        </a:hlink>
        <a:folHlink>
          <a:srgbClr val="006699"/>
        </a:folHlink>
      </a:clrScheme>
      <a:clrMap bg1="lt1" tx1="dk1" bg2="lt2" tx2="dk2" accent1="accent1" accent2="accent2" accent3="accent3" accent4="accent4" accent5="accent5" accent6="accent6" hlink="hlink" folHlink="folHlink"/>
    </a:extraClrScheme>
    <a:extraClrScheme>
      <a:clrScheme name="Orbit 9">
        <a:dk1>
          <a:srgbClr val="FFFFFF"/>
        </a:dk1>
        <a:lt1>
          <a:srgbClr val="FFFFFF"/>
        </a:lt1>
        <a:dk2>
          <a:srgbClr val="AAAAC6"/>
        </a:dk2>
        <a:lt2>
          <a:srgbClr val="FFFFCC"/>
        </a:lt2>
        <a:accent1>
          <a:srgbClr val="66667E"/>
        </a:accent1>
        <a:accent2>
          <a:srgbClr val="629157"/>
        </a:accent2>
        <a:accent3>
          <a:srgbClr val="D2D2DF"/>
        </a:accent3>
        <a:accent4>
          <a:srgbClr val="DADADA"/>
        </a:accent4>
        <a:accent5>
          <a:srgbClr val="B8B8C0"/>
        </a:accent5>
        <a:accent6>
          <a:srgbClr val="58834E"/>
        </a:accent6>
        <a:hlink>
          <a:srgbClr val="6600CC"/>
        </a:hlink>
        <a:folHlink>
          <a:srgbClr val="339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Orbit</Template>
  <TotalTime>2944</TotalTime>
  <Words>392</Words>
  <Application>Microsoft Office PowerPoint</Application>
  <PresentationFormat>On-screen Show (4:3)</PresentationFormat>
  <Paragraphs>52</Paragraphs>
  <Slides>21</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Times New Roman</vt:lpstr>
      <vt:lpstr>Wingdings</vt:lpstr>
      <vt:lpstr>Orbit</vt:lpstr>
      <vt:lpstr>聖徒的禱告 The Prayer of the Saints</vt:lpstr>
      <vt:lpstr>PowerPoint Presentation</vt:lpstr>
      <vt:lpstr>PowerPoint Presentation</vt:lpstr>
      <vt:lpstr>PowerPoint Presentation</vt:lpstr>
      <vt:lpstr>PowerPoint Presentation</vt:lpstr>
      <vt:lpstr>PowerPoint Presentation</vt:lpstr>
      <vt:lpstr>聖徒的禱告 Prayer of the Saints</vt:lpstr>
      <vt:lpstr>PowerPoint Presentation</vt:lpstr>
      <vt:lpstr>PowerPoint Presentation</vt:lpstr>
      <vt:lpstr>PowerPoint Presentation</vt:lpstr>
      <vt:lpstr>聖徒的禱告 Prayer of the Saints</vt:lpstr>
      <vt:lpstr>聖徒的禱告 Prayer of the Saints</vt:lpstr>
      <vt:lpstr>聖徒的禱告 Prayer of the Saints</vt:lpstr>
      <vt:lpstr>羅馬書 8:21 Romans 8:20-21</vt:lpstr>
      <vt:lpstr>羅馬書 8:23 Romans 8:23</vt:lpstr>
      <vt:lpstr>羅馬書 8:26 Romans 8:26</vt:lpstr>
      <vt:lpstr>聖徒的禱告 Prayer of the Saints</vt:lpstr>
      <vt:lpstr>聖徒的禱告 Prayer of the Saints</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Dennis</dc:creator>
  <cp:lastModifiedBy>Dennis Wong</cp:lastModifiedBy>
  <cp:revision>66</cp:revision>
  <dcterms:created xsi:type="dcterms:W3CDTF">1601-01-01T00:00:00Z</dcterms:created>
  <dcterms:modified xsi:type="dcterms:W3CDTF">2018-06-03T13:16:03Z</dcterms:modified>
</cp:coreProperties>
</file>