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67" r:id="rId7"/>
    <p:sldId id="268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69" r:id="rId16"/>
    <p:sldId id="279" r:id="rId17"/>
    <p:sldId id="281" r:id="rId18"/>
    <p:sldId id="282" r:id="rId19"/>
    <p:sldId id="280" r:id="rId20"/>
    <p:sldId id="263" r:id="rId21"/>
    <p:sldId id="257" r:id="rId22"/>
    <p:sldId id="283" r:id="rId23"/>
    <p:sldId id="284" r:id="rId24"/>
    <p:sldId id="258" r:id="rId25"/>
    <p:sldId id="259" r:id="rId26"/>
    <p:sldId id="285" r:id="rId27"/>
    <p:sldId id="260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8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0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2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0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39DC-E98C-4845-AA71-B988B9DDABC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18D4-26C2-4787-91F9-9F55DD9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啟示錄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01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012323" y="1718588"/>
            <a:ext cx="4244989" cy="310280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3DB8"/>
              </a:gs>
              <a:gs pos="100000">
                <a:srgbClr val="003296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七教會</a:t>
            </a:r>
            <a:r>
              <a:rPr lang="zh-TW" altLang="en-US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的書信</a:t>
            </a:r>
            <a: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solidFill>
                  <a:srgbClr val="FFC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(2:1-3:22)</a:t>
            </a:r>
            <a:endParaRPr lang="en-US" sz="3000" b="1" dirty="0">
              <a:solidFill>
                <a:srgbClr val="FFC0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7685" y="1332894"/>
            <a:ext cx="1246909" cy="1134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愛心失去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07943" y="1901881"/>
            <a:ext cx="1246909" cy="1134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棄絕主名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0768" y="2702905"/>
            <a:ext cx="1246909" cy="1134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不肯悔改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66328" y="3991673"/>
            <a:ext cx="1246909" cy="1134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不</a:t>
            </a:r>
            <a:r>
              <a:rPr lang="en-US" altLang="zh-TW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警醒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66378" y="3269988"/>
            <a:ext cx="1246909" cy="1134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不冷</a:t>
            </a:r>
            <a:r>
              <a:rPr lang="en-US" altLang="zh-TW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不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熱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024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耶穌人子</a:t>
            </a:r>
            <a:r>
              <a:rPr lang="zh-TW" altLang="en-US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的異像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1:1–20)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天上寶座</a:t>
            </a:r>
            <a:r>
              <a:rPr lang="zh-TW" altLang="en-US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的異像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latin typeface="Garamond" panose="02020404030301010803" pitchFamily="18" charset="0"/>
                <a:ea typeface="DFKai-SB" panose="03000509000000000000" pitchFamily="65" charset="-120"/>
              </a:rPr>
              <a:t>(4:1-11)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12323" y="1718588"/>
            <a:ext cx="4244989" cy="310280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3DB8"/>
              </a:gs>
              <a:gs pos="100000">
                <a:srgbClr val="003296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七教會</a:t>
            </a:r>
            <a:r>
              <a:rPr lang="zh-TW" altLang="en-US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的書信</a:t>
            </a:r>
            <a: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solidFill>
                  <a:srgbClr val="FFC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(2:1-3:22)</a:t>
            </a:r>
            <a:endParaRPr lang="en-US" sz="3000" b="1" dirty="0">
              <a:solidFill>
                <a:srgbClr val="FFC0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03948" y="1899977"/>
            <a:ext cx="1246909" cy="11341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悔改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56398" y="2135821"/>
            <a:ext cx="1246909" cy="11341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忠心</a:t>
            </a:r>
            <a:r>
              <a:rPr lang="en-US" altLang="zh-TW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持守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56348" y="3687223"/>
            <a:ext cx="1246909" cy="11341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為主熱心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215041" y="3451660"/>
            <a:ext cx="1246909" cy="11341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聖潔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9460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書卷與羔羊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(5:1-14)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126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書卷與羔羊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(5:1-14)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羔羊與牧</a:t>
            </a:r>
            <a:r>
              <a:rPr lang="zh-CN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(7:1-17)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8644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書卷與羔羊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(5:1-14)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羔羊與牧</a:t>
            </a:r>
            <a:r>
              <a:rPr lang="zh-CN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(7:1-17)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12323" y="1718588"/>
            <a:ext cx="4244989" cy="310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揭開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七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印</a:t>
            </a:r>
            <a: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(6:1-17)</a:t>
            </a:r>
            <a:endParaRPr lang="en-US" sz="3000" b="1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0681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書卷與羔羊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(5:1-14)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羔羊與牧</a:t>
            </a:r>
            <a:r>
              <a:rPr lang="zh-CN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(7:1-17)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12323" y="1718588"/>
            <a:ext cx="4244989" cy="310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揭開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七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印</a:t>
            </a:r>
            <a: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(6:1-17)</a:t>
            </a:r>
            <a:endParaRPr lang="en-US" sz="3000" b="1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0237" y="1899976"/>
            <a:ext cx="2286000" cy="1134167"/>
          </a:xfrm>
          <a:prstGeom prst="round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為地上活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8409" y="3269988"/>
            <a:ext cx="2649655" cy="1134167"/>
          </a:xfrm>
          <a:prstGeom prst="round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不能面對神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5863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書卷與羔羊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(5:1-14)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羔羊與牧</a:t>
            </a:r>
            <a:r>
              <a:rPr lang="zh-CN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(7:1-17)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12323" y="1718588"/>
            <a:ext cx="4244989" cy="310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揭開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七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印</a:t>
            </a:r>
            <a: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(6:1-17)</a:t>
            </a:r>
            <a:endParaRPr lang="en-US" sz="3000" b="1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0237" y="1899976"/>
            <a:ext cx="2286000" cy="1134167"/>
          </a:xfrm>
          <a:prstGeom prst="round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為地上活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8409" y="3269988"/>
            <a:ext cx="2649655" cy="1134167"/>
          </a:xfrm>
          <a:prstGeom prst="round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不能面對神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71763" y="1913828"/>
            <a:ext cx="2274888" cy="11341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祭壇生活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14055" y="3269988"/>
            <a:ext cx="2390303" cy="11341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期待主來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565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寶座與聖徒禱告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(8:1-6)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7734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寶座與聖徒禱告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(8:1-6)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審判與賞賜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(11:16-19)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3175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寶座與聖徒禱告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(8:1-6)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審判與賞賜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(11:16-19)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12323" y="1718588"/>
            <a:ext cx="4244989" cy="3102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七支號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 smtClean="0">
                <a:solidFill>
                  <a:schemeClr val="tx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(8:7-11:15)</a:t>
            </a:r>
            <a:endParaRPr lang="en-US" sz="3000" b="1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429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5669"/>
            <a:ext cx="2713830" cy="2713830"/>
          </a:xfrm>
        </p:spPr>
      </p:pic>
      <p:sp>
        <p:nvSpPr>
          <p:cNvPr id="5" name="AutoShape 2" descr="Image result for road signs"/>
          <p:cNvSpPr>
            <a:spLocks noChangeAspect="1" noChangeArrowheads="1"/>
          </p:cNvSpPr>
          <p:nvPr/>
        </p:nvSpPr>
        <p:spPr bwMode="auto">
          <a:xfrm>
            <a:off x="155575" y="-1333500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road signs"/>
          <p:cNvSpPr>
            <a:spLocks noChangeAspect="1" noChangeArrowheads="1"/>
          </p:cNvSpPr>
          <p:nvPr/>
        </p:nvSpPr>
        <p:spPr bwMode="auto">
          <a:xfrm>
            <a:off x="307975" y="-1181100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6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035" y="0"/>
            <a:ext cx="75057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3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78" y="57944"/>
            <a:ext cx="8956964" cy="6717723"/>
          </a:xfrm>
        </p:spPr>
      </p:pic>
    </p:spTree>
    <p:extLst>
      <p:ext uri="{BB962C8B-B14F-4D97-AF65-F5344CB8AC3E}">
        <p14:creationId xmlns:p14="http://schemas.microsoft.com/office/powerpoint/2010/main" val="29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0" y="0"/>
            <a:ext cx="10994739" cy="6820174"/>
          </a:xfrm>
        </p:spPr>
      </p:pic>
    </p:spTree>
    <p:extLst>
      <p:ext uri="{BB962C8B-B14F-4D97-AF65-F5344CB8AC3E}">
        <p14:creationId xmlns:p14="http://schemas.microsoft.com/office/powerpoint/2010/main" val="35062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2" y="49355"/>
            <a:ext cx="115157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51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25" y="0"/>
            <a:ext cx="347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0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781050"/>
            <a:ext cx="10515600" cy="5395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惟恐</a:t>
            </a:r>
            <a:r>
              <a:rPr lang="zh-TW" altLang="en-US" sz="5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你們中間，或男或女，或族長或支派長，今日心裡偏離耶和華我們的神，去事奉那些國的神；又怕你們中間有惡根生出苦菜和茵蔯</a:t>
            </a:r>
            <a:r>
              <a:rPr lang="zh-TW" altLang="en-US" sz="5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來。</a:t>
            </a:r>
            <a:endParaRPr lang="en-US" altLang="zh-TW" sz="5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endParaRPr lang="en-US" altLang="zh-HK" sz="2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HK" altLang="en-US" sz="44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申</a:t>
            </a:r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29:18 </a:t>
            </a:r>
          </a:p>
        </p:txBody>
      </p:sp>
    </p:spTree>
    <p:extLst>
      <p:ext uri="{BB962C8B-B14F-4D97-AF65-F5344CB8AC3E}">
        <p14:creationId xmlns:p14="http://schemas.microsoft.com/office/powerpoint/2010/main" val="977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729"/>
            <a:ext cx="12192000" cy="55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46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18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5669"/>
            <a:ext cx="2713830" cy="271383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3619499"/>
            <a:ext cx="3001169" cy="3001169"/>
          </a:xfrm>
          <a:prstGeom prst="rect">
            <a:avLst/>
          </a:prstGeom>
        </p:spPr>
      </p:pic>
      <p:sp>
        <p:nvSpPr>
          <p:cNvPr id="5" name="AutoShape 2" descr="Image result for road signs"/>
          <p:cNvSpPr>
            <a:spLocks noChangeAspect="1" noChangeArrowheads="1"/>
          </p:cNvSpPr>
          <p:nvPr/>
        </p:nvSpPr>
        <p:spPr bwMode="auto">
          <a:xfrm>
            <a:off x="155575" y="-1333500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road signs"/>
          <p:cNvSpPr>
            <a:spLocks noChangeAspect="1" noChangeArrowheads="1"/>
          </p:cNvSpPr>
          <p:nvPr/>
        </p:nvSpPr>
        <p:spPr bwMode="auto">
          <a:xfrm>
            <a:off x="307975" y="-1181100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5669"/>
            <a:ext cx="2713830" cy="271383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3619499"/>
            <a:ext cx="3001169" cy="3001169"/>
          </a:xfrm>
          <a:prstGeom prst="rect">
            <a:avLst/>
          </a:prstGeom>
        </p:spPr>
      </p:pic>
      <p:sp>
        <p:nvSpPr>
          <p:cNvPr id="5" name="AutoShape 2" descr="Image result for road signs"/>
          <p:cNvSpPr>
            <a:spLocks noChangeAspect="1" noChangeArrowheads="1"/>
          </p:cNvSpPr>
          <p:nvPr/>
        </p:nvSpPr>
        <p:spPr bwMode="auto">
          <a:xfrm>
            <a:off x="155575" y="-1333500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road signs"/>
          <p:cNvSpPr>
            <a:spLocks noChangeAspect="1" noChangeArrowheads="1"/>
          </p:cNvSpPr>
          <p:nvPr/>
        </p:nvSpPr>
        <p:spPr bwMode="auto">
          <a:xfrm>
            <a:off x="307975" y="-1181100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828674"/>
            <a:ext cx="28289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5669"/>
            <a:ext cx="2713830" cy="271383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3619499"/>
            <a:ext cx="3001169" cy="3001169"/>
          </a:xfrm>
          <a:prstGeom prst="rect">
            <a:avLst/>
          </a:prstGeom>
        </p:spPr>
      </p:pic>
      <p:sp>
        <p:nvSpPr>
          <p:cNvPr id="5" name="AutoShape 2" descr="Image result for road signs"/>
          <p:cNvSpPr>
            <a:spLocks noChangeAspect="1" noChangeArrowheads="1"/>
          </p:cNvSpPr>
          <p:nvPr/>
        </p:nvSpPr>
        <p:spPr bwMode="auto">
          <a:xfrm>
            <a:off x="155575" y="-1333500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road signs"/>
          <p:cNvSpPr>
            <a:spLocks noChangeAspect="1" noChangeArrowheads="1"/>
          </p:cNvSpPr>
          <p:nvPr/>
        </p:nvSpPr>
        <p:spPr bwMode="auto">
          <a:xfrm>
            <a:off x="307975" y="-1181100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828674"/>
            <a:ext cx="2828925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356" y="2831305"/>
            <a:ext cx="3121819" cy="31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7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026" y="816107"/>
            <a:ext cx="3613188" cy="959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TW" altLang="en-US" sz="6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啟示錄</a:t>
            </a:r>
            <a:endParaRPr lang="en-US" sz="6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093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耶穌人子</a:t>
            </a:r>
            <a:r>
              <a:rPr lang="zh-TW" altLang="en-US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的異像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1:1–20)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0108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耶穌人子</a:t>
            </a:r>
            <a:r>
              <a:rPr lang="zh-TW" altLang="en-US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的異像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1:1–20)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天上寶座</a:t>
            </a:r>
            <a:r>
              <a:rPr lang="zh-TW" altLang="en-US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的異像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latin typeface="Garamond" panose="02020404030301010803" pitchFamily="18" charset="0"/>
                <a:ea typeface="DFKai-SB" panose="03000509000000000000" pitchFamily="65" charset="-120"/>
              </a:rPr>
              <a:t>(4:1-11)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680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2324" y="469746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耶穌人子</a:t>
            </a:r>
            <a:r>
              <a:rPr lang="zh-TW" altLang="en-US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的異像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en-US" altLang="zh-TW" sz="3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1:1–20)</a:t>
            </a:r>
            <a:endParaRPr lang="en-US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2325" y="5125840"/>
            <a:ext cx="4244988" cy="95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天上寶座</a:t>
            </a:r>
            <a:r>
              <a:rPr lang="zh-TW" altLang="en-US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的異像</a:t>
            </a:r>
            <a: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latin typeface="Garamond" panose="02020404030301010803" pitchFamily="18" charset="0"/>
                <a:ea typeface="DFKai-SB" panose="03000509000000000000" pitchFamily="65" charset="-120"/>
              </a:rPr>
              <a:t>(4:1-11)</a:t>
            </a:r>
            <a:endParaRPr lang="en-US" sz="3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12323" y="1718588"/>
            <a:ext cx="4244989" cy="310280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3DB8"/>
              </a:gs>
              <a:gs pos="100000">
                <a:srgbClr val="003296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七教會</a:t>
            </a:r>
            <a:r>
              <a:rPr lang="zh-TW" altLang="en-US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的書信</a:t>
            </a:r>
            <a: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000" b="1" dirty="0">
                <a:solidFill>
                  <a:srgbClr val="FFC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(2:1-3:22)</a:t>
            </a:r>
            <a:endParaRPr lang="en-US" sz="3000" b="1" dirty="0">
              <a:solidFill>
                <a:srgbClr val="FFC0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7976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195</Words>
  <Application>Microsoft Office PowerPoint</Application>
  <PresentationFormat>Widescreen</PresentationFormat>
  <Paragraphs>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DFKai-SB</vt:lpstr>
      <vt:lpstr>新細明體</vt:lpstr>
      <vt:lpstr>Arial</vt:lpstr>
      <vt:lpstr>Calibri</vt:lpstr>
      <vt:lpstr>Calibri Light</vt:lpstr>
      <vt:lpstr>Garamond</vt:lpstr>
      <vt:lpstr>Office Theme</vt:lpstr>
      <vt:lpstr>啟示錄</vt:lpstr>
      <vt:lpstr>PowerPoint Presentation</vt:lpstr>
      <vt:lpstr>PowerPoint Presentation</vt:lpstr>
      <vt:lpstr>PowerPoint Presentation</vt:lpstr>
      <vt:lpstr>PowerPoint Presentation</vt:lpstr>
      <vt:lpstr>啟示錄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17</cp:revision>
  <dcterms:created xsi:type="dcterms:W3CDTF">2018-06-10T00:34:12Z</dcterms:created>
  <dcterms:modified xsi:type="dcterms:W3CDTF">2018-06-10T13:23:37Z</dcterms:modified>
</cp:coreProperties>
</file>