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67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9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8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2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8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1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8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6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3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51D81-AF5E-47F5-93EB-05007A3BBD1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A9124-9DD5-4A72-9E44-5379D6D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甜而</a:t>
            </a:r>
            <a:r>
              <a:rPr lang="zh-CN" altLang="en-US" sz="72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苦的</a:t>
            </a:r>
            <a:r>
              <a:rPr lang="zh-CN" altLang="en-US" sz="7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信息</a:t>
            </a:r>
            <a:endParaRPr lang="en-US" sz="7200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5000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5400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62075"/>
            <a:ext cx="10727267" cy="4903258"/>
          </a:xfrm>
        </p:spPr>
        <p:txBody>
          <a:bodyPr anchor="t">
            <a:normAutofit/>
          </a:bodyPr>
          <a:lstStyle/>
          <a:p>
            <a:r>
              <a:rPr lang="en-US" altLang="zh-TW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5</a:t>
            </a:r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這艱難的世界中，我們要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壯膽，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迫切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去傳講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已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啟示</a:t>
            </a:r>
            <a:r>
              <a:rPr lang="zh-TW" altLang="en-US" sz="6000" u="sng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全備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的道</a:t>
            </a:r>
            <a:endParaRPr lang="en-US" sz="6000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57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62075"/>
            <a:ext cx="10727267" cy="4903258"/>
          </a:xfrm>
        </p:spPr>
        <p:txBody>
          <a:bodyPr anchor="t">
            <a:normAutofit/>
          </a:bodyPr>
          <a:lstStyle/>
          <a:p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6.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這艱難的世界中，我們要壯膽，</a:t>
            </a:r>
            <a:r>
              <a:rPr lang="zh-TW" altLang="en-US" sz="6000" b="1" u="sng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向萬民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迫切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去傳講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已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啟示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全備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的道</a:t>
            </a:r>
            <a:endParaRPr lang="en-US" sz="6000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29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62075"/>
            <a:ext cx="10727267" cy="4903258"/>
          </a:xfrm>
        </p:spPr>
        <p:txBody>
          <a:bodyPr anchor="t">
            <a:normAutofit/>
          </a:bodyPr>
          <a:lstStyle/>
          <a:p>
            <a:pPr algn="ctr"/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這艱難的世界中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我們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要壯膽，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向萬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民</a:t>
            </a:r>
            <a:r>
              <a:rPr lang="en-US" altLang="zh-TW" sz="6000" b="1" u="sng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u="sng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迫切的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去傳講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已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啟示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全備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的道</a:t>
            </a:r>
            <a:endParaRPr lang="en-US" sz="6000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931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62075"/>
            <a:ext cx="10727267" cy="4903258"/>
          </a:xfrm>
        </p:spPr>
        <p:txBody>
          <a:bodyPr anchor="t">
            <a:normAutofit/>
          </a:bodyPr>
          <a:lstStyle/>
          <a:p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1.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這艱難的世界中，我們要壯膽</a:t>
            </a:r>
            <a:endParaRPr lang="en-US" sz="6000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691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850"/>
            <a:ext cx="10515600" cy="50911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我約翰就是你們的弟兄，和你們在耶穌的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患難、國度、忍耐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裡一同有分</a:t>
            </a:r>
            <a:r>
              <a:rPr lang="el-GR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...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l-GR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1:9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2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HK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「你</a:t>
            </a:r>
            <a:r>
              <a:rPr lang="zh-HK" altLang="en-US" sz="4000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務要至死忠心</a:t>
            </a: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l-GR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2:10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HK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zh-HK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你既遵守我</a:t>
            </a:r>
            <a:r>
              <a:rPr lang="zh-HK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忍耐的道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r>
              <a:rPr lang="zh-HK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3:10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　</a:t>
            </a:r>
            <a:endParaRPr lang="en-US" sz="40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在祭壇底下，</a:t>
            </a:r>
            <a:r>
              <a:rPr lang="zh-TW" altLang="en-US" sz="4000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有為神的道、並為作見證被殺之人的靈魂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6:9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2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這些人是從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大患難中出來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7:14</a:t>
            </a:r>
            <a:r>
              <a:rPr lang="zh-TW" altLang="en-US" sz="32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0186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62075"/>
            <a:ext cx="10727267" cy="4903258"/>
          </a:xfrm>
        </p:spPr>
        <p:txBody>
          <a:bodyPr anchor="t">
            <a:normAutofit/>
          </a:bodyPr>
          <a:lstStyle/>
          <a:p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1.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這艱難的世界中，我們要壯膽</a:t>
            </a:r>
            <a:endParaRPr lang="en-US" sz="6000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113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62075"/>
            <a:ext cx="10727267" cy="4903258"/>
          </a:xfrm>
        </p:spPr>
        <p:txBody>
          <a:bodyPr anchor="t">
            <a:normAutofit/>
          </a:bodyPr>
          <a:lstStyle/>
          <a:p>
            <a:r>
              <a:rPr lang="en-US" altLang="zh-TW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2</a:t>
            </a:r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這艱難的世界中，我們要壯膽</a:t>
            </a:r>
            <a:r>
              <a:rPr lang="zh-TW" altLang="en-US" sz="6000" b="1" u="sng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的去傳講神的</a:t>
            </a:r>
            <a:r>
              <a:rPr lang="zh-TW" altLang="en-US" sz="6000" b="1" u="sng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道</a:t>
            </a:r>
            <a:endParaRPr lang="en-US" sz="6000" u="sng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807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850"/>
            <a:ext cx="10515600" cy="50911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9:17 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我在異象中看見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那些馬和騎馬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火、有煙、有硫磺從馬的口中出來。 </a:t>
            </a: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18  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口中所出來的火與煙並硫磺，這三樣災殺了人的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三分之一</a:t>
            </a:r>
            <a:r>
              <a:rPr lang="en-US" altLang="zh-TW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…20 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其餘未曾被這些災所殺的人仍舊不悔改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自己手所做的，還是去拜鬼魔和那些不能看、不能聽、不能走，金、銀、銅、木、石的偶像， </a:t>
            </a: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21 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又不悔改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他們那些兇殺、邪術、姦淫、偷竊的事。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392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62075"/>
            <a:ext cx="10727267" cy="4903258"/>
          </a:xfrm>
        </p:spPr>
        <p:txBody>
          <a:bodyPr anchor="t">
            <a:normAutofit/>
          </a:bodyPr>
          <a:lstStyle/>
          <a:p>
            <a:r>
              <a:rPr lang="en-US" altLang="zh-TW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2</a:t>
            </a:r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這艱難的世界中，我們要壯膽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的去傳講神的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道</a:t>
            </a:r>
            <a:endParaRPr lang="en-US" sz="6000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178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62075"/>
            <a:ext cx="10727267" cy="4903258"/>
          </a:xfrm>
        </p:spPr>
        <p:txBody>
          <a:bodyPr anchor="t">
            <a:normAutofit/>
          </a:bodyPr>
          <a:lstStyle/>
          <a:p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3.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這艱難的世界中，我們要壯膽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的去傳講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zh-TW" altLang="en-US" sz="6000" b="1" u="sng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已啟示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的道</a:t>
            </a:r>
            <a:endParaRPr lang="en-US" sz="6000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363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362075"/>
            <a:ext cx="10727267" cy="4903258"/>
          </a:xfrm>
        </p:spPr>
        <p:txBody>
          <a:bodyPr anchor="t">
            <a:normAutofit/>
          </a:bodyPr>
          <a:lstStyle/>
          <a:p>
            <a:r>
              <a:rPr lang="en-US" altLang="zh-TW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4.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這艱難的世界中，我們要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壯膽，</a:t>
            </a:r>
            <a:r>
              <a:rPr lang="zh-TW" altLang="en-US" sz="6000" u="sng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迫切</a:t>
            </a:r>
            <a:r>
              <a:rPr lang="zh-TW" altLang="en-US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去傳講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已啟示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的道</a:t>
            </a:r>
            <a:endParaRPr lang="en-US" sz="6000" dirty="0">
              <a:solidFill>
                <a:schemeClr val="accent4">
                  <a:lumMod val="20000"/>
                  <a:lumOff val="8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30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332</Words>
  <Application>Microsoft Office PowerPoint</Application>
  <PresentationFormat>Widescreen</PresentationFormat>
  <Paragraphs>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DFKai-SB</vt:lpstr>
      <vt:lpstr>Arial</vt:lpstr>
      <vt:lpstr>Calibri</vt:lpstr>
      <vt:lpstr>Calibri Light</vt:lpstr>
      <vt:lpstr>Garamond</vt:lpstr>
      <vt:lpstr>Office Theme</vt:lpstr>
      <vt:lpstr>甜而苦的信息</vt:lpstr>
      <vt:lpstr>1.在這艱難的世界中，我們要壯膽</vt:lpstr>
      <vt:lpstr>PowerPoint Presentation</vt:lpstr>
      <vt:lpstr>1.在這艱難的世界中，我們要壯膽</vt:lpstr>
      <vt:lpstr>2.在這艱難的世界中，我們要壯膽的去傳講神的道</vt:lpstr>
      <vt:lpstr>PowerPoint Presentation</vt:lpstr>
      <vt:lpstr>2.在這艱難的世界中，我們要壯膽的去傳講神的道</vt:lpstr>
      <vt:lpstr>3.在這艱難的世界中，我們要壯膽的去傳講神已啟示的道</vt:lpstr>
      <vt:lpstr>4.在這艱難的世界中，我們要壯膽，迫切的去傳講神已啟示的道</vt:lpstr>
      <vt:lpstr>5.在這艱難的世界中，我們要壯膽，迫切的去傳講神已啟示全備的道</vt:lpstr>
      <vt:lpstr>6.在這艱難的世界中，我們要壯膽，向萬民迫切的去傳講神已啟示全備的道</vt:lpstr>
      <vt:lpstr>在這艱難的世界中， 我們要壯膽，向萬民 迫切的去傳講神 已啟示全備的道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12</cp:revision>
  <dcterms:created xsi:type="dcterms:W3CDTF">2018-07-01T09:25:48Z</dcterms:created>
  <dcterms:modified xsi:type="dcterms:W3CDTF">2018-07-08T13:17:13Z</dcterms:modified>
</cp:coreProperties>
</file>