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1D81-AF5E-47F5-93EB-05007A3BBD1E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A9124-9DD5-4A72-9E44-5379D6D0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1D81-AF5E-47F5-93EB-05007A3BBD1E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A9124-9DD5-4A72-9E44-5379D6D0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96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1D81-AF5E-47F5-93EB-05007A3BBD1E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A9124-9DD5-4A72-9E44-5379D6D0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83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1D81-AF5E-47F5-93EB-05007A3BBD1E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A9124-9DD5-4A72-9E44-5379D6D0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23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1D81-AF5E-47F5-93EB-05007A3BBD1E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A9124-9DD5-4A72-9E44-5379D6D0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85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1D81-AF5E-47F5-93EB-05007A3BBD1E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A9124-9DD5-4A72-9E44-5379D6D0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14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1D81-AF5E-47F5-93EB-05007A3BBD1E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A9124-9DD5-4A72-9E44-5379D6D0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8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1D81-AF5E-47F5-93EB-05007A3BBD1E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A9124-9DD5-4A72-9E44-5379D6D0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1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1D81-AF5E-47F5-93EB-05007A3BBD1E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A9124-9DD5-4A72-9E44-5379D6D0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8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1D81-AF5E-47F5-93EB-05007A3BBD1E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A9124-9DD5-4A72-9E44-5379D6D0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63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1D81-AF5E-47F5-93EB-05007A3BBD1E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A9124-9DD5-4A72-9E44-5379D6D0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39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51D81-AF5E-47F5-93EB-05007A3BBD1E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A9124-9DD5-4A72-9E44-5379D6D0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sz="7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极坏的消息</a:t>
            </a:r>
            <a:endParaRPr lang="en-US" sz="7200" dirty="0">
              <a:solidFill>
                <a:schemeClr val="accent4">
                  <a:lumMod val="20000"/>
                  <a:lumOff val="80000"/>
                </a:scheme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A Real Bad News</a:t>
            </a:r>
            <a:endParaRPr lang="en-US" sz="50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5400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we are noth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2286" cy="6858000"/>
          </a:xfrm>
        </p:spPr>
      </p:pic>
    </p:spTree>
    <p:extLst>
      <p:ext uri="{BB962C8B-B14F-4D97-AF65-F5344CB8AC3E}">
        <p14:creationId xmlns:p14="http://schemas.microsoft.com/office/powerpoint/2010/main" val="3802396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037" y="365125"/>
            <a:ext cx="11249890" cy="5811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第一号：雹子　 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			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地1/3被烧</a:t>
            </a:r>
            <a:endParaRPr lang="en-US" altLang="zh-CN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第二号：火烧大山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			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海1/3变血</a:t>
            </a:r>
            <a:endParaRPr lang="en-US" altLang="zh-CN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第三号：大星坠落 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		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水1/3变苦</a:t>
            </a:r>
            <a:endParaRPr lang="en-US" altLang="zh-CN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第四号：日月星辰 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		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日夜1/3无光</a:t>
            </a:r>
            <a:endParaRPr lang="en-US" altLang="zh-CN" sz="4400" dirty="0" smtClean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 algn="ctr">
              <a:buNone/>
            </a:pPr>
            <a:r>
              <a:rPr lang="zh-CN" sz="4400" dirty="0" smtClean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「地上的民：祸哉！祸哉！祸哉！」</a:t>
            </a:r>
            <a:endParaRPr lang="en-US" altLang="zh-CN" sz="4400" dirty="0">
              <a:solidFill>
                <a:srgbClr val="FFFF00"/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第五号：无底坑的蝗虫 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	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五个月的痛苦</a:t>
            </a:r>
            <a:endParaRPr lang="en-US" altLang="zh-CN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第六号：马军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/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火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/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烟</a:t>
            </a:r>
            <a:r>
              <a:rPr lang="en-US" altLang="zh-CN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/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硫磺 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杀人1/3</a:t>
            </a:r>
            <a:endParaRPr lang="en-US" altLang="zh-CN" sz="4400" dirty="0" smtClean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</a:t>
            </a:r>
            <a:r>
              <a:rPr lang="zh-TW" alt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七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号：</a:t>
            </a:r>
            <a:r>
              <a:rPr lang="zh-CN" alt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面对神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			</a:t>
            </a:r>
            <a:r>
              <a:rPr lang="zh-CN" alt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神的审判</a:t>
            </a:r>
            <a:endParaRPr lang="en-US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953732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037" y="365125"/>
            <a:ext cx="11249890" cy="5811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第一号：</a:t>
            </a:r>
            <a:r>
              <a:rPr lang="zh-CN" sz="4400" b="1" dirty="0" smtClean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雹子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　 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			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地1/3被烧</a:t>
            </a:r>
            <a:endParaRPr lang="en-US" altLang="zh-CN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第二号：</a:t>
            </a:r>
            <a:r>
              <a:rPr lang="zh-CN" sz="4400" b="1" dirty="0" smtClean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火烧大山</a:t>
            </a:r>
            <a:r>
              <a:rPr lang="en-US" altLang="zh-CN" sz="4400" b="1" dirty="0" smtClean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		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海1/3变血</a:t>
            </a:r>
            <a:endParaRPr lang="en-US" altLang="zh-CN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第三号：</a:t>
            </a:r>
            <a:r>
              <a:rPr lang="zh-CN" sz="4400" b="1" dirty="0" smtClean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大星坠落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 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		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水1/3变苦</a:t>
            </a:r>
            <a:endParaRPr lang="en-US" altLang="zh-CN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第四号：</a:t>
            </a:r>
            <a:r>
              <a:rPr lang="zh-CN" sz="4400" b="1" dirty="0" smtClean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日月星辰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 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		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日夜1/3无光</a:t>
            </a:r>
            <a:endParaRPr lang="en-US" altLang="zh-CN" sz="4400" dirty="0" smtClean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 algn="ctr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「地上的民：祸哉！祸哉！祸哉！」</a:t>
            </a:r>
            <a:endParaRPr lang="en-US" altLang="zh-CN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第五号：无底坑的蝗虫 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	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痛苦五个月</a:t>
            </a:r>
            <a:endParaRPr lang="en-US" altLang="zh-CN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第六号：马军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/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火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/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烟</a:t>
            </a:r>
            <a:r>
              <a:rPr lang="en-US" altLang="zh-CN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/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硫磺 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杀人1/3</a:t>
            </a:r>
            <a:endParaRPr lang="en-US" altLang="zh-CN" sz="4400" dirty="0" smtClean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</a:t>
            </a:r>
            <a:r>
              <a:rPr lang="zh-TW" alt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七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号：</a:t>
            </a:r>
            <a:r>
              <a:rPr lang="zh-CN" alt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面对神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			</a:t>
            </a:r>
            <a:r>
              <a:rPr lang="zh-CN" alt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神的审判</a:t>
            </a:r>
            <a:endParaRPr lang="en-US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6234545" y="471056"/>
            <a:ext cx="831273" cy="2452254"/>
          </a:xfrm>
          <a:prstGeom prst="downArrow">
            <a:avLst>
              <a:gd name="adj1" fmla="val 36047"/>
              <a:gd name="adj2" fmla="val 7534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222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037" y="365125"/>
            <a:ext cx="11249890" cy="5811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第一号：</a:t>
            </a:r>
            <a:r>
              <a:rPr lang="zh-CN" sz="4400" b="1" dirty="0" smtClean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雹子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　 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			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地1/3被烧</a:t>
            </a:r>
            <a:endParaRPr lang="en-US" altLang="zh-CN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第二号：</a:t>
            </a:r>
            <a:r>
              <a:rPr lang="zh-CN" sz="4400" b="1" dirty="0" smtClean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火烧大山</a:t>
            </a:r>
            <a:r>
              <a:rPr lang="en-US" altLang="zh-CN" sz="4400" b="1" dirty="0" smtClean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		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海1/3变血</a:t>
            </a:r>
            <a:endParaRPr lang="en-US" altLang="zh-CN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第三号：</a:t>
            </a:r>
            <a:r>
              <a:rPr lang="zh-CN" sz="4400" b="1" dirty="0" smtClean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大星坠落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 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		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水1/3变苦</a:t>
            </a:r>
            <a:endParaRPr lang="en-US" altLang="zh-CN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第四号：</a:t>
            </a:r>
            <a:r>
              <a:rPr lang="zh-CN" sz="4400" b="1" dirty="0" smtClean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日月星辰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 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		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日夜1/3无光</a:t>
            </a:r>
            <a:endParaRPr lang="en-US" altLang="zh-CN" sz="4400" dirty="0" smtClean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 algn="ctr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「地上的民：祸哉！祸哉！祸哉！」</a:t>
            </a:r>
            <a:endParaRPr lang="en-US" altLang="zh-CN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第五号：</a:t>
            </a:r>
            <a:r>
              <a:rPr lang="zh-CN" sz="4400" b="1" dirty="0" smtClean="0">
                <a:solidFill>
                  <a:srgbClr val="FFC0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无底坑的蝗虫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 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	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痛苦五个月</a:t>
            </a:r>
            <a:endParaRPr lang="en-US" altLang="zh-CN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第六号：</a:t>
            </a:r>
            <a:r>
              <a:rPr lang="zh-CN" sz="4400" b="1" dirty="0" smtClean="0">
                <a:solidFill>
                  <a:srgbClr val="FFC0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马军</a:t>
            </a:r>
            <a:r>
              <a:rPr lang="en-US" altLang="zh-CN" sz="4400" b="1" dirty="0" smtClean="0">
                <a:solidFill>
                  <a:srgbClr val="FFC0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/</a:t>
            </a:r>
            <a:r>
              <a:rPr lang="zh-CN" sz="4400" b="1" dirty="0" smtClean="0">
                <a:solidFill>
                  <a:srgbClr val="FFC0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火</a:t>
            </a:r>
            <a:r>
              <a:rPr lang="en-US" altLang="zh-CN" sz="4400" b="1" dirty="0" smtClean="0">
                <a:solidFill>
                  <a:srgbClr val="FFC0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/</a:t>
            </a:r>
            <a:r>
              <a:rPr lang="zh-CN" sz="4400" b="1" dirty="0" smtClean="0">
                <a:solidFill>
                  <a:srgbClr val="FFC0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烟</a:t>
            </a:r>
            <a:r>
              <a:rPr lang="en-US" altLang="zh-CN" sz="4400" b="1" dirty="0">
                <a:solidFill>
                  <a:srgbClr val="FFC0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/</a:t>
            </a:r>
            <a:r>
              <a:rPr lang="zh-CN" sz="4400" b="1" dirty="0" smtClean="0">
                <a:solidFill>
                  <a:srgbClr val="FFC0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硫磺 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杀人1/3</a:t>
            </a:r>
            <a:endParaRPr lang="en-US" altLang="zh-CN" sz="4400" dirty="0" smtClean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</a:t>
            </a:r>
            <a:r>
              <a:rPr lang="zh-TW" alt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七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号：</a:t>
            </a:r>
            <a:r>
              <a:rPr lang="zh-CN" alt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面对神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			</a:t>
            </a:r>
            <a:r>
              <a:rPr lang="zh-CN" alt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神的审判</a:t>
            </a:r>
            <a:endParaRPr lang="en-US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7204364" y="4142509"/>
            <a:ext cx="831273" cy="1302328"/>
          </a:xfrm>
          <a:prstGeom prst="downArrow">
            <a:avLst>
              <a:gd name="adj1" fmla="val 36047"/>
              <a:gd name="adj2" fmla="val 7534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741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037" y="365125"/>
            <a:ext cx="11249890" cy="5811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第一号：</a:t>
            </a:r>
            <a:r>
              <a:rPr lang="zh-CN" sz="4400" b="1" dirty="0" smtClean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雹子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　 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			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地1/3被烧</a:t>
            </a:r>
            <a:endParaRPr lang="en-US" altLang="zh-CN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第二号：</a:t>
            </a:r>
            <a:r>
              <a:rPr lang="zh-CN" sz="4400" b="1" dirty="0" smtClean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火烧大山</a:t>
            </a:r>
            <a:r>
              <a:rPr lang="en-US" altLang="zh-CN" sz="4400" b="1" dirty="0" smtClean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		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海1/3变血</a:t>
            </a:r>
            <a:endParaRPr lang="en-US" altLang="zh-CN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第三号：</a:t>
            </a:r>
            <a:r>
              <a:rPr lang="zh-CN" sz="4400" b="1" dirty="0" smtClean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大星坠落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 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		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水1/3变苦</a:t>
            </a:r>
            <a:endParaRPr lang="en-US" altLang="zh-CN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第四号：</a:t>
            </a:r>
            <a:r>
              <a:rPr lang="zh-CN" sz="4400" b="1" dirty="0" smtClean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日月星辰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 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		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日夜1/3无光</a:t>
            </a:r>
            <a:endParaRPr lang="en-US" altLang="zh-CN" sz="4400" dirty="0" smtClean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 algn="ctr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「地上的民：祸哉！祸哉！祸哉！」</a:t>
            </a:r>
            <a:endParaRPr lang="en-US" altLang="zh-CN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第五号：</a:t>
            </a:r>
            <a:r>
              <a:rPr lang="zh-CN" sz="4400" b="1" dirty="0" smtClean="0">
                <a:solidFill>
                  <a:srgbClr val="FFC0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无底坑的蝗虫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 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	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痛苦五个月</a:t>
            </a:r>
            <a:endParaRPr lang="en-US" altLang="zh-CN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第六号：</a:t>
            </a:r>
            <a:r>
              <a:rPr lang="zh-CN" sz="4400" b="1" dirty="0" smtClean="0">
                <a:solidFill>
                  <a:srgbClr val="FFC0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马军</a:t>
            </a:r>
            <a:r>
              <a:rPr lang="en-US" altLang="zh-CN" sz="4400" b="1" dirty="0" smtClean="0">
                <a:solidFill>
                  <a:srgbClr val="FFC0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/</a:t>
            </a:r>
            <a:r>
              <a:rPr lang="zh-CN" sz="4400" b="1" dirty="0" smtClean="0">
                <a:solidFill>
                  <a:srgbClr val="FFC0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火</a:t>
            </a:r>
            <a:r>
              <a:rPr lang="en-US" altLang="zh-CN" sz="4400" b="1" dirty="0" smtClean="0">
                <a:solidFill>
                  <a:srgbClr val="FFC0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/</a:t>
            </a:r>
            <a:r>
              <a:rPr lang="zh-CN" sz="4400" b="1" dirty="0" smtClean="0">
                <a:solidFill>
                  <a:srgbClr val="FFC0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烟</a:t>
            </a:r>
            <a:r>
              <a:rPr lang="en-US" altLang="zh-CN" sz="4400" b="1" dirty="0">
                <a:solidFill>
                  <a:srgbClr val="FFC0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/</a:t>
            </a:r>
            <a:r>
              <a:rPr lang="zh-CN" sz="4400" b="1" dirty="0" smtClean="0">
                <a:solidFill>
                  <a:srgbClr val="FFC0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硫磺 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杀人1/3</a:t>
            </a:r>
            <a:endParaRPr lang="en-US" altLang="zh-CN" sz="4400" dirty="0" smtClean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第</a:t>
            </a:r>
            <a:r>
              <a:rPr lang="zh-TW" alt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七</a:t>
            </a:r>
            <a:r>
              <a:rPr 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号：</a:t>
            </a:r>
            <a:r>
              <a:rPr lang="zh-CN" altLang="en-US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面对神</a:t>
            </a:r>
            <a:r>
              <a:rPr lang="en-US" altLang="zh-CN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				</a:t>
            </a:r>
            <a:r>
              <a:rPr lang="zh-CN" alt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神的审判</a:t>
            </a:r>
            <a:endParaRPr lang="en-US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7204364" y="4142509"/>
            <a:ext cx="831273" cy="1302328"/>
          </a:xfrm>
          <a:prstGeom prst="downArrow">
            <a:avLst>
              <a:gd name="adj1" fmla="val 36047"/>
              <a:gd name="adj2" fmla="val 7534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730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445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读经</a:t>
            </a:r>
            <a:endParaRPr lang="en-US" sz="6000" dirty="0">
              <a:solidFill>
                <a:schemeClr val="accent4">
                  <a:lumMod val="20000"/>
                  <a:lumOff val="80000"/>
                </a:scheme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691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763693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zh-CN" altLang="en-US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「三位天使要吹那其余的号。你们住在地上的民，祸哉！祸哉！祸哉！</a:t>
            </a:r>
            <a:r>
              <a:rPr lang="zh-CN" altLang="en-US" sz="48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」</a:t>
            </a:r>
            <a:r>
              <a:rPr lang="en-US" altLang="zh-CN" sz="48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/>
            </a:r>
            <a:br>
              <a:rPr lang="en-US" altLang="zh-CN" sz="48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en-US" altLang="zh-CN" sz="48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/>
            </a:r>
            <a:br>
              <a:rPr lang="en-US" altLang="zh-CN" sz="48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zh-TW" altLang="en-US" sz="48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（</a:t>
            </a:r>
            <a:r>
              <a:rPr lang="zh-CN" altLang="en-US" sz="48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启</a:t>
            </a:r>
            <a:r>
              <a:rPr lang="en-US" altLang="zh-CN" sz="48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8:13</a:t>
            </a:r>
            <a:r>
              <a:rPr lang="zh-TW" altLang="en-US" sz="48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）</a:t>
            </a:r>
            <a:r>
              <a:rPr lang="zh-CN" altLang="en-US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 </a:t>
            </a:r>
            <a:endParaRPr 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52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9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56</Words>
  <Application>Microsoft Office PowerPoint</Application>
  <PresentationFormat>Widescreen</PresentationFormat>
  <Paragraphs>36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DFKai-SB</vt:lpstr>
      <vt:lpstr>Arial</vt:lpstr>
      <vt:lpstr>Calibri</vt:lpstr>
      <vt:lpstr>Calibri Light</vt:lpstr>
      <vt:lpstr>Garamond</vt:lpstr>
      <vt:lpstr>Office Theme</vt:lpstr>
      <vt:lpstr>极坏的消息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读经</vt:lpstr>
      <vt:lpstr>「三位天使要吹那其余的号。你们住在地上的民，祸哉！祸哉！祸哉！」  （启8:13） 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 Wong</dc:creator>
  <cp:lastModifiedBy>Dennis Wong</cp:lastModifiedBy>
  <cp:revision>8</cp:revision>
  <dcterms:created xsi:type="dcterms:W3CDTF">2018-07-01T09:25:48Z</dcterms:created>
  <dcterms:modified xsi:type="dcterms:W3CDTF">2018-07-01T12:53:59Z</dcterms:modified>
</cp:coreProperties>
</file>