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98" r:id="rId2"/>
    <p:sldId id="302" r:id="rId3"/>
    <p:sldId id="301" r:id="rId4"/>
    <p:sldId id="303" r:id="rId5"/>
    <p:sldId id="325" r:id="rId6"/>
    <p:sldId id="32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CC00"/>
    <a:srgbClr val="000000"/>
    <a:srgbClr val="FF3300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2" autoAdjust="0"/>
    <p:restoredTop sz="94660"/>
  </p:normalViewPr>
  <p:slideViewPr>
    <p:cSldViewPr>
      <p:cViewPr varScale="1">
        <p:scale>
          <a:sx n="63" d="100"/>
          <a:sy n="63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F265365E-9B26-45F0-9E17-663E4EAADC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490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C3BD5-DB9D-4A9F-9F19-6C833C819F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499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F20E2-5446-45F7-8038-319FE064B1D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86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F20E2-5446-45F7-8038-319FE064B1D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879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F20E2-5446-45F7-8038-319FE064B1D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06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F20E2-5446-45F7-8038-319FE064B1D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459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F20E2-5446-45F7-8038-319FE064B1D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997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469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69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470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63579D-0F8C-47DE-9B1E-800ECA56B7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73BC1-639B-4C2C-97B8-0AD453244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91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821E1-C0BA-44C4-BFBB-945F8FD8C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77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B52FF-B2F3-4428-94AE-9AF501BF4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8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7F5C6-4870-4810-B629-E4A64F9F13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4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CEB9E-1C6A-4A9F-994F-04E150B73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29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9D507-67B6-46B2-BC61-4BD75B4AF0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27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7E442-04AC-4A14-9F12-FCAA71936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07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B1F61-1B14-4834-94DB-D3826C5A48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71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D8CB0-5D5D-4D82-9815-199A5254C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58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294F2-4927-4F81-8FF9-0987BF536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34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366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6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6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7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7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7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7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7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367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0E8CCED9-8ECC-451E-A41D-7B222F71D1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11475"/>
            <a:ext cx="7772400" cy="1736725"/>
          </a:xfrm>
        </p:spPr>
        <p:txBody>
          <a:bodyPr/>
          <a:lstStyle/>
          <a:p>
            <a:r>
              <a:rPr lang="zh-TW" altLang="en-US" sz="6000" b="1" dirty="0" smtClean="0">
                <a:solidFill>
                  <a:srgbClr val="FFC000"/>
                </a:solidFill>
                <a:effectLst/>
              </a:rPr>
              <a:t>神國降臨</a:t>
            </a:r>
            <a:r>
              <a:rPr lang="en-US" altLang="zh-TW" sz="6000" b="1" dirty="0" smtClean="0">
                <a:solidFill>
                  <a:srgbClr val="FFC000"/>
                </a:solidFill>
                <a:effectLst/>
              </a:rPr>
              <a:t/>
            </a:r>
            <a:br>
              <a:rPr lang="en-US" altLang="zh-TW" sz="6000" b="1" dirty="0" smtClean="0">
                <a:solidFill>
                  <a:srgbClr val="FFC000"/>
                </a:solidFill>
                <a:effectLst/>
              </a:rPr>
            </a:br>
            <a:r>
              <a:rPr lang="zh-TW" altLang="en-US" dirty="0">
                <a:solidFill>
                  <a:srgbClr val="FFC000"/>
                </a:solidFill>
                <a:effectLst/>
              </a:rPr>
              <a:t>啟</a:t>
            </a:r>
            <a:r>
              <a:rPr lang="en-US" altLang="zh-CN" dirty="0" smtClean="0">
                <a:solidFill>
                  <a:srgbClr val="FFC000"/>
                </a:solidFill>
                <a:effectLst/>
              </a:rPr>
              <a:t>11:14-19</a:t>
            </a:r>
            <a:endParaRPr lang="en-US" altLang="en-US" dirty="0">
              <a:solidFill>
                <a:srgbClr val="FFC000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381000" y="2362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152400" y="2590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8686800" y="2362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8200" y="1905000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耶穌第一次來</a:t>
            </a:r>
            <a:endParaRPr lang="en-US" altLang="zh-TW" sz="3600" dirty="0" smtClean="0"/>
          </a:p>
          <a:p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92688" y="1889760"/>
            <a:ext cx="2527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3600" dirty="0" smtClean="0"/>
              <a:t>耶穌的再來</a:t>
            </a:r>
            <a:endParaRPr lang="en-US" altLang="zh-TW" sz="3600" dirty="0" smtClean="0"/>
          </a:p>
          <a:p>
            <a:pPr algn="r"/>
            <a:endParaRPr lang="en-US" sz="3600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94640" y="3200400"/>
            <a:ext cx="84683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207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381000" y="2362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152400" y="2590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94640" y="3200400"/>
            <a:ext cx="84683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8686800" y="2362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Arc 14"/>
          <p:cNvSpPr>
            <a:spLocks/>
          </p:cNvSpPr>
          <p:nvPr/>
        </p:nvSpPr>
        <p:spPr bwMode="auto">
          <a:xfrm flipH="1">
            <a:off x="467360" y="2590800"/>
            <a:ext cx="8143240" cy="609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162590" y="1189842"/>
            <a:ext cx="296106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rgbClr val="FFC000"/>
                </a:solidFill>
              </a:rPr>
              <a:t>末世 </a:t>
            </a:r>
            <a:endParaRPr lang="en-US" altLang="zh-TW" sz="4400" dirty="0" smtClean="0">
              <a:solidFill>
                <a:srgbClr val="FFC00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FFC000"/>
                </a:solidFill>
              </a:rPr>
              <a:t>The Last Days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26" name="Arc 14"/>
          <p:cNvSpPr>
            <a:spLocks/>
          </p:cNvSpPr>
          <p:nvPr/>
        </p:nvSpPr>
        <p:spPr bwMode="auto">
          <a:xfrm flipH="1" flipV="1">
            <a:off x="8001000" y="3314698"/>
            <a:ext cx="685800" cy="2667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80010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833585" y="3695695"/>
            <a:ext cx="303589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4400" dirty="0" smtClean="0">
                <a:solidFill>
                  <a:srgbClr val="FFFF00"/>
                </a:solidFill>
              </a:rPr>
              <a:t>末時</a:t>
            </a:r>
            <a:r>
              <a:rPr lang="en-US" altLang="zh-TW" sz="4400" dirty="0" smtClean="0">
                <a:solidFill>
                  <a:srgbClr val="FFFF00"/>
                </a:solidFill>
              </a:rPr>
              <a:t>/</a:t>
            </a:r>
            <a:r>
              <a:rPr lang="zh-TW" altLang="en-US" sz="4400" dirty="0" smtClean="0">
                <a:solidFill>
                  <a:srgbClr val="FFFF00"/>
                </a:solidFill>
              </a:rPr>
              <a:t>末期</a:t>
            </a:r>
            <a:endParaRPr lang="en-US" altLang="zh-TW" sz="4400" dirty="0" smtClean="0">
              <a:solidFill>
                <a:srgbClr val="FFFF00"/>
              </a:solidFill>
            </a:endParaRPr>
          </a:p>
          <a:p>
            <a:pPr algn="ctr"/>
            <a:r>
              <a:rPr lang="en-US" altLang="zh-TW" sz="3200" dirty="0" smtClean="0">
                <a:solidFill>
                  <a:srgbClr val="FFFF00"/>
                </a:solidFill>
              </a:rPr>
              <a:t>The End Time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381000" y="2362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152400" y="2590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94640" y="3200400"/>
            <a:ext cx="84683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8686800" y="2362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Arc 14"/>
          <p:cNvSpPr>
            <a:spLocks/>
          </p:cNvSpPr>
          <p:nvPr/>
        </p:nvSpPr>
        <p:spPr bwMode="auto">
          <a:xfrm flipH="1">
            <a:off x="467360" y="2590800"/>
            <a:ext cx="8143240" cy="609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845045" y="338316"/>
            <a:ext cx="380264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rgbClr val="FFC000"/>
                </a:solidFill>
              </a:rPr>
              <a:t>七教會的書信 </a:t>
            </a:r>
          </a:p>
          <a:p>
            <a:pPr algn="ctr"/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26" name="Arc 14"/>
          <p:cNvSpPr>
            <a:spLocks/>
          </p:cNvSpPr>
          <p:nvPr/>
        </p:nvSpPr>
        <p:spPr bwMode="auto">
          <a:xfrm flipH="1" flipV="1">
            <a:off x="8001000" y="3314698"/>
            <a:ext cx="685800" cy="39812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80010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89777" y="1741439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rgbClr val="FFC000"/>
                </a:solidFill>
              </a:rPr>
              <a:t>七</a:t>
            </a:r>
            <a:r>
              <a:rPr lang="zh-CN" altLang="en-US" sz="4400" dirty="0" smtClean="0">
                <a:solidFill>
                  <a:srgbClr val="FFC000"/>
                </a:solidFill>
              </a:rPr>
              <a:t>印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27246" y="3712819"/>
            <a:ext cx="147027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4400" dirty="0" smtClean="0">
                <a:solidFill>
                  <a:srgbClr val="FFFF00"/>
                </a:solidFill>
              </a:rPr>
              <a:t>七號</a:t>
            </a:r>
            <a:r>
              <a:rPr lang="en-US" altLang="zh-CN" sz="4400" dirty="0" smtClean="0">
                <a:solidFill>
                  <a:srgbClr val="FFFF00"/>
                </a:solidFill>
              </a:rPr>
              <a:t> </a:t>
            </a:r>
          </a:p>
          <a:p>
            <a:pPr algn="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7245" y="4966440"/>
            <a:ext cx="147027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4400" dirty="0" smtClean="0">
                <a:solidFill>
                  <a:srgbClr val="92D050"/>
                </a:solidFill>
              </a:rPr>
              <a:t>七</a:t>
            </a:r>
            <a:r>
              <a:rPr lang="zh-CN" altLang="en-US" sz="4400" dirty="0" smtClean="0">
                <a:solidFill>
                  <a:srgbClr val="92D050"/>
                </a:solidFill>
              </a:rPr>
              <a:t>碗</a:t>
            </a:r>
            <a:r>
              <a:rPr lang="en-US" altLang="zh-CN" sz="4400" dirty="0" smtClean="0">
                <a:solidFill>
                  <a:srgbClr val="92D050"/>
                </a:solidFill>
              </a:rPr>
              <a:t> </a:t>
            </a:r>
          </a:p>
          <a:p>
            <a:pPr algn="r"/>
            <a:endParaRPr lang="en-US" sz="3200" dirty="0">
              <a:solidFill>
                <a:srgbClr val="92D050"/>
              </a:solidFill>
            </a:endParaRPr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147" y="3947084"/>
            <a:ext cx="1295400" cy="39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70" y="4974703"/>
            <a:ext cx="524377" cy="740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rc 14"/>
          <p:cNvSpPr>
            <a:spLocks/>
          </p:cNvSpPr>
          <p:nvPr/>
        </p:nvSpPr>
        <p:spPr bwMode="auto">
          <a:xfrm flipV="1">
            <a:off x="8534400" y="3320271"/>
            <a:ext cx="167637" cy="42692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666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/>
          <p:nvPr/>
        </p:nvSpPr>
        <p:spPr bwMode="auto">
          <a:xfrm>
            <a:off x="8737600" y="3962400"/>
            <a:ext cx="213380" cy="1361440"/>
          </a:xfrm>
          <a:custGeom>
            <a:avLst/>
            <a:gdLst>
              <a:gd name="connsiteX0" fmla="*/ 10160 w 213380"/>
              <a:gd name="connsiteY0" fmla="*/ 1361440 h 1361440"/>
              <a:gd name="connsiteX1" fmla="*/ 213360 w 213380"/>
              <a:gd name="connsiteY1" fmla="*/ 762000 h 1361440"/>
              <a:gd name="connsiteX2" fmla="*/ 0 w 213380"/>
              <a:gd name="connsiteY2" fmla="*/ 0 h 1361440"/>
              <a:gd name="connsiteX3" fmla="*/ 0 w 213380"/>
              <a:gd name="connsiteY3" fmla="*/ 0 h 136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380" h="1361440">
                <a:moveTo>
                  <a:pt x="10160" y="1361440"/>
                </a:moveTo>
                <a:cubicBezTo>
                  <a:pt x="112606" y="1175173"/>
                  <a:pt x="215053" y="988907"/>
                  <a:pt x="213360" y="762000"/>
                </a:cubicBezTo>
                <a:cubicBezTo>
                  <a:pt x="211667" y="535093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0150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1" grpId="0"/>
      <p:bldP spid="12" grpId="0"/>
      <p:bldP spid="13" grpId="0"/>
      <p:bldP spid="15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381000" y="2362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152400" y="2590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94640" y="3200400"/>
            <a:ext cx="84683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8686800" y="2362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Arc 14"/>
          <p:cNvSpPr>
            <a:spLocks/>
          </p:cNvSpPr>
          <p:nvPr/>
        </p:nvSpPr>
        <p:spPr bwMode="auto">
          <a:xfrm flipH="1">
            <a:off x="467360" y="2590800"/>
            <a:ext cx="8143240" cy="609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Arc 14"/>
          <p:cNvSpPr>
            <a:spLocks/>
          </p:cNvSpPr>
          <p:nvPr/>
        </p:nvSpPr>
        <p:spPr bwMode="auto">
          <a:xfrm flipH="1" flipV="1">
            <a:off x="8001000" y="3314698"/>
            <a:ext cx="685800" cy="39812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43200"/>
              <a:gd name="T1" fmla="*/ 21794 h 23533"/>
              <a:gd name="T2" fmla="*/ 43113 w 43200"/>
              <a:gd name="T3" fmla="*/ 23533 h 23533"/>
              <a:gd name="T4" fmla="*/ 21600 w 43200"/>
              <a:gd name="T5" fmla="*/ 21600 h 23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533" fill="none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</a:path>
              <a:path w="43200" h="23533" stroke="0" extrusionOk="0">
                <a:moveTo>
                  <a:pt x="0" y="21794"/>
                </a:moveTo>
                <a:cubicBezTo>
                  <a:pt x="0" y="21729"/>
                  <a:pt x="0" y="216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45"/>
                  <a:pt x="43171" y="22890"/>
                  <a:pt x="43113" y="235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80010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11230" y="1741439"/>
            <a:ext cx="14702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rgbClr val="FFC000"/>
                </a:solidFill>
              </a:rPr>
              <a:t>七</a:t>
            </a:r>
            <a:r>
              <a:rPr lang="zh-CN" altLang="en-US" sz="4400" dirty="0" smtClean="0">
                <a:solidFill>
                  <a:srgbClr val="FFC000"/>
                </a:solidFill>
              </a:rPr>
              <a:t>印</a:t>
            </a:r>
            <a:r>
              <a:rPr lang="en-US" altLang="zh-CN" sz="4400" dirty="0">
                <a:solidFill>
                  <a:srgbClr val="FFC000"/>
                </a:solidFill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27246" y="3712819"/>
            <a:ext cx="147027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4400" dirty="0" smtClean="0">
                <a:solidFill>
                  <a:srgbClr val="FFFF00"/>
                </a:solidFill>
              </a:rPr>
              <a:t>七號</a:t>
            </a:r>
            <a:r>
              <a:rPr lang="en-US" altLang="zh-CN" sz="4400" dirty="0" smtClean="0">
                <a:solidFill>
                  <a:srgbClr val="FFFF00"/>
                </a:solidFill>
              </a:rPr>
              <a:t> </a:t>
            </a:r>
          </a:p>
          <a:p>
            <a:pPr algn="r"/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147" y="3947084"/>
            <a:ext cx="1295400" cy="39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262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618849" y="0"/>
            <a:ext cx="22550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/>
              <a:t>啟４</a:t>
            </a:r>
            <a:r>
              <a:rPr lang="en-US" altLang="zh-TW" sz="4400" dirty="0" smtClean="0"/>
              <a:t>-11</a:t>
            </a:r>
            <a:r>
              <a:rPr lang="zh-TW" altLang="en-US" sz="4400" dirty="0" smtClean="0"/>
              <a:t> </a:t>
            </a:r>
            <a:endParaRPr lang="en-US" altLang="zh-TW" sz="4400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0" y="769441"/>
            <a:ext cx="1143000" cy="5715000"/>
          </a:xfrm>
        </p:spPr>
        <p:txBody>
          <a:bodyPr/>
          <a:lstStyle/>
          <a:p>
            <a:pPr marL="0" indent="0" algn="r">
              <a:buNone/>
            </a:pPr>
            <a:r>
              <a:rPr lang="en-US" altLang="zh-TW" sz="3600" dirty="0" smtClean="0"/>
              <a:t>4-5</a:t>
            </a:r>
          </a:p>
          <a:p>
            <a:pPr marL="0" indent="0" algn="r">
              <a:buNone/>
            </a:pPr>
            <a:endParaRPr lang="en-US" sz="3000" dirty="0" smtClean="0"/>
          </a:p>
          <a:p>
            <a:pPr marL="0" indent="0" algn="r">
              <a:buNone/>
            </a:pPr>
            <a:endParaRPr lang="en-US" sz="3000" dirty="0"/>
          </a:p>
          <a:p>
            <a:pPr marL="0" indent="0" algn="r">
              <a:buNone/>
            </a:pPr>
            <a:r>
              <a:rPr lang="en-US" altLang="zh-TW" sz="3600" dirty="0" smtClean="0"/>
              <a:t>6-8</a:t>
            </a:r>
          </a:p>
          <a:p>
            <a:pPr marL="0" indent="0" algn="r">
              <a:buNone/>
            </a:pPr>
            <a:endParaRPr lang="en-US" sz="3000" dirty="0" smtClean="0"/>
          </a:p>
          <a:p>
            <a:pPr marL="0" indent="0" algn="r">
              <a:buNone/>
            </a:pPr>
            <a:endParaRPr lang="en-US" sz="3000" dirty="0"/>
          </a:p>
          <a:p>
            <a:pPr marL="0" indent="0" algn="r">
              <a:buNone/>
            </a:pPr>
            <a:r>
              <a:rPr lang="en-US" altLang="zh-TW" sz="3600" dirty="0" smtClean="0"/>
              <a:t>9-11</a:t>
            </a:r>
          </a:p>
          <a:p>
            <a:pPr marL="0" indent="0" algn="r">
              <a:buNone/>
            </a:pPr>
            <a:endParaRPr lang="en-US" sz="3000" dirty="0" smtClean="0"/>
          </a:p>
          <a:p>
            <a:pPr marL="0" indent="0" algn="r">
              <a:buNone/>
            </a:pPr>
            <a:endParaRPr lang="en-US" sz="3000" dirty="0"/>
          </a:p>
          <a:p>
            <a:pPr marL="0" indent="0" algn="r">
              <a:buNone/>
            </a:pPr>
            <a:r>
              <a:rPr lang="en-US" altLang="zh-TW" sz="3600" dirty="0" smtClean="0"/>
              <a:t>11</a:t>
            </a:r>
            <a:endParaRPr lang="en-US" sz="36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143000" y="769441"/>
            <a:ext cx="3505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TW" altLang="en-US" sz="3600" b="0" dirty="0" smtClean="0">
                <a:solidFill>
                  <a:srgbClr val="FFFF00"/>
                </a:solidFill>
              </a:rPr>
              <a:t>天門開了</a:t>
            </a:r>
            <a:endParaRPr lang="en-US" altLang="zh-TW" sz="36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36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36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b="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TW" altLang="en-US" sz="3600" b="0" dirty="0" smtClean="0">
                <a:solidFill>
                  <a:srgbClr val="FFFF00"/>
                </a:solidFill>
              </a:rPr>
              <a:t>天上殿門開了</a:t>
            </a:r>
            <a:endParaRPr lang="en-US" sz="3600" b="0" dirty="0">
              <a:solidFill>
                <a:srgbClr val="FFFF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524000" y="182880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b="0" dirty="0" smtClean="0">
                <a:solidFill>
                  <a:srgbClr val="FFC000"/>
                </a:solidFill>
              </a:rPr>
              <a:t>「</a:t>
            </a:r>
            <a:r>
              <a:rPr lang="zh-TW" altLang="en-US" b="0" dirty="0">
                <a:solidFill>
                  <a:srgbClr val="FFC000"/>
                </a:solidFill>
              </a:rPr>
              <a:t>有閃電、聲音、雷</a:t>
            </a:r>
            <a:r>
              <a:rPr lang="zh-TW" altLang="en-US" b="0" dirty="0" smtClean="0">
                <a:solidFill>
                  <a:srgbClr val="FFC000"/>
                </a:solidFill>
              </a:rPr>
              <a:t>轟」</a:t>
            </a:r>
            <a:endParaRPr lang="zh-TW" altLang="en-US" b="0" dirty="0">
              <a:solidFill>
                <a:srgbClr val="FFC000"/>
              </a:solidFill>
            </a:endParaRPr>
          </a:p>
          <a:p>
            <a:pPr marL="0" indent="0" eaLnBrk="1" hangingPunct="1">
              <a:buNone/>
            </a:pPr>
            <a:endParaRPr lang="en-US" altLang="zh-TW" sz="2800" b="0" dirty="0">
              <a:solidFill>
                <a:srgbClr val="FFC000"/>
              </a:solidFill>
            </a:endParaRPr>
          </a:p>
          <a:p>
            <a:pPr marL="0" indent="0" eaLnBrk="1" hangingPunct="1">
              <a:buNone/>
            </a:pPr>
            <a:endParaRPr lang="en-US" altLang="zh-TW" sz="2800" b="0" dirty="0" smtClean="0">
              <a:solidFill>
                <a:srgbClr val="FFC000"/>
              </a:solidFill>
            </a:endParaRPr>
          </a:p>
          <a:p>
            <a:pPr marL="0" indent="0" eaLnBrk="1" hangingPunct="1">
              <a:buNone/>
            </a:pPr>
            <a:r>
              <a:rPr lang="zh-TW" altLang="en-US" b="0" dirty="0" smtClean="0">
                <a:solidFill>
                  <a:srgbClr val="FFC000"/>
                </a:solidFill>
              </a:rPr>
              <a:t>「有</a:t>
            </a:r>
            <a:r>
              <a:rPr lang="zh-TW" altLang="en-US" b="0" dirty="0">
                <a:solidFill>
                  <a:srgbClr val="FFC000"/>
                </a:solidFill>
              </a:rPr>
              <a:t>雷轟、大聲</a:t>
            </a:r>
            <a:r>
              <a:rPr lang="zh-TW" altLang="en-US" b="0" dirty="0" smtClean="0">
                <a:solidFill>
                  <a:srgbClr val="FFC000"/>
                </a:solidFill>
              </a:rPr>
              <a:t>、閃電</a:t>
            </a:r>
            <a:r>
              <a:rPr lang="zh-TW" altLang="en-US" b="0" dirty="0">
                <a:solidFill>
                  <a:srgbClr val="FFC000"/>
                </a:solidFill>
              </a:rPr>
              <a:t>、</a:t>
            </a:r>
            <a:r>
              <a:rPr lang="zh-TW" altLang="en-US" b="0" dirty="0" smtClean="0">
                <a:solidFill>
                  <a:srgbClr val="FFC000"/>
                </a:solidFill>
              </a:rPr>
              <a:t>地震」</a:t>
            </a:r>
            <a:endParaRPr lang="zh-TW" altLang="en-US" b="0" dirty="0">
              <a:solidFill>
                <a:srgbClr val="FFC000"/>
              </a:solidFill>
            </a:endParaRPr>
          </a:p>
          <a:p>
            <a:pPr marL="0" indent="0" eaLnBrk="1" hangingPunct="1">
              <a:buNone/>
            </a:pPr>
            <a:endParaRPr lang="en-US" altLang="zh-TW" sz="2800" b="0" dirty="0" smtClean="0">
              <a:solidFill>
                <a:srgbClr val="FFC000"/>
              </a:solidFill>
            </a:endParaRPr>
          </a:p>
          <a:p>
            <a:pPr marL="0" indent="0" eaLnBrk="1" hangingPunct="1">
              <a:buNone/>
            </a:pPr>
            <a:endParaRPr lang="en-US" altLang="zh-TW" sz="2800" b="0" dirty="0">
              <a:solidFill>
                <a:srgbClr val="FFC000"/>
              </a:solidFill>
            </a:endParaRPr>
          </a:p>
          <a:p>
            <a:pPr marL="0" indent="0" eaLnBrk="1" hangingPunct="1">
              <a:buNone/>
            </a:pPr>
            <a:r>
              <a:rPr lang="zh-TW" altLang="en-US" b="0" dirty="0" smtClean="0">
                <a:solidFill>
                  <a:srgbClr val="FFC000"/>
                </a:solidFill>
              </a:rPr>
              <a:t>「</a:t>
            </a:r>
            <a:r>
              <a:rPr lang="zh-TW" altLang="en-US" b="0" dirty="0">
                <a:solidFill>
                  <a:srgbClr val="FFC000"/>
                </a:solidFill>
              </a:rPr>
              <a:t>有閃電、聲音、雷轟、地震、大雹</a:t>
            </a:r>
            <a:r>
              <a:rPr lang="zh-TW" altLang="en-US" b="0" dirty="0" smtClean="0">
                <a:solidFill>
                  <a:srgbClr val="FFC000"/>
                </a:solidFill>
              </a:rPr>
              <a:t>」</a:t>
            </a:r>
            <a:endParaRPr lang="zh-TW" altLang="en-US" b="0" dirty="0">
              <a:solidFill>
                <a:srgbClr val="FFC0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600" b="0" dirty="0">
              <a:solidFill>
                <a:srgbClr val="FFC000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372100" y="2743200"/>
            <a:ext cx="3505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buNone/>
            </a:pPr>
            <a:r>
              <a:rPr lang="zh-TW" alt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第七</a:t>
            </a:r>
            <a:r>
              <a:rPr lang="zh-TW" altLang="en-US" sz="3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印</a:t>
            </a:r>
            <a:r>
              <a:rPr lang="en-US" altLang="zh-TW" sz="3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—</a:t>
            </a:r>
            <a:r>
              <a:rPr lang="zh-TW" altLang="en-US" sz="3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寂靜</a:t>
            </a:r>
            <a:endParaRPr lang="en-US" altLang="zh-TW" sz="3600" dirty="0" smtClean="0">
              <a:solidFill>
                <a:schemeClr val="accent5"/>
              </a:solidFill>
            </a:endParaRPr>
          </a:p>
          <a:p>
            <a:pPr marL="0" indent="0" algn="r" eaLnBrk="1" hangingPunct="1">
              <a:buFont typeface="Wingdings" panose="05000000000000000000" pitchFamily="2" charset="2"/>
              <a:buNone/>
            </a:pPr>
            <a:endParaRPr lang="en-US" sz="3000" dirty="0" smtClean="0">
              <a:solidFill>
                <a:schemeClr val="accent5"/>
              </a:solidFill>
            </a:endParaRPr>
          </a:p>
          <a:p>
            <a:pPr marL="0" indent="0" algn="r" eaLnBrk="1" hangingPunct="1">
              <a:buFont typeface="Wingdings" panose="05000000000000000000" pitchFamily="2" charset="2"/>
              <a:buNone/>
            </a:pPr>
            <a:endParaRPr lang="en-US" sz="2000" dirty="0" smtClean="0">
              <a:solidFill>
                <a:schemeClr val="accent5"/>
              </a:solidFill>
            </a:endParaRPr>
          </a:p>
          <a:p>
            <a:pPr marL="0" indent="0" algn="r" eaLnBrk="1" hangingPunct="1">
              <a:buFont typeface="Wingdings" panose="05000000000000000000" pitchFamily="2" charset="2"/>
              <a:buNone/>
            </a:pPr>
            <a:r>
              <a:rPr lang="zh-TW" altLang="en-US" sz="3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第七號</a:t>
            </a:r>
            <a:r>
              <a:rPr lang="en-US" altLang="zh-TW" sz="3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—</a:t>
            </a:r>
            <a:r>
              <a:rPr lang="zh-TW" altLang="en-US" sz="3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大聲音</a:t>
            </a:r>
            <a:endParaRPr lang="en-US" sz="36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191000" y="825321"/>
            <a:ext cx="1981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zh-TW" dirty="0" smtClean="0">
                <a:solidFill>
                  <a:srgbClr val="FFFF00"/>
                </a:solidFill>
              </a:rPr>
              <a:t>24</a:t>
            </a:r>
            <a:r>
              <a:rPr lang="zh-TW" altLang="en-US" dirty="0" smtClean="0">
                <a:solidFill>
                  <a:srgbClr val="FFFF00"/>
                </a:solidFill>
              </a:rPr>
              <a:t>長老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 marL="0" indent="0" eaLnBrk="1" hangingPunct="1">
              <a:buNone/>
            </a:pPr>
            <a:r>
              <a:rPr lang="en-US" altLang="zh-TW" dirty="0">
                <a:solidFill>
                  <a:srgbClr val="FFFF00"/>
                </a:solidFill>
              </a:rPr>
              <a:t>24</a:t>
            </a:r>
            <a:r>
              <a:rPr lang="zh-TW" altLang="en-US" dirty="0" smtClean="0">
                <a:solidFill>
                  <a:srgbClr val="FFFF00"/>
                </a:solidFill>
              </a:rPr>
              <a:t>長老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295400" y="1371600"/>
            <a:ext cx="6121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i="1" dirty="0">
                <a:solidFill>
                  <a:srgbClr val="FFFF00"/>
                </a:solidFill>
                <a:effectLst/>
              </a:rPr>
              <a:t>昔在、今在、</a:t>
            </a:r>
            <a:r>
              <a:rPr lang="zh-TW" altLang="en-US" i="1" dirty="0" smtClean="0">
                <a:solidFill>
                  <a:srgbClr val="FFFF00"/>
                </a:solidFill>
                <a:effectLst/>
              </a:rPr>
              <a:t>以後再來的</a:t>
            </a:r>
            <a:endParaRPr lang="en-US" i="1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i="1" dirty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i="1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i="1" dirty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i="1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2600" i="1" dirty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2000" i="1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sz="3000" i="1" dirty="0" smtClean="0">
              <a:solidFill>
                <a:srgbClr val="FFFF00"/>
              </a:solidFill>
            </a:endParaRPr>
          </a:p>
          <a:p>
            <a:pPr marL="0" indent="0" eaLnBrk="1" hangingPunct="1">
              <a:buNone/>
            </a:pPr>
            <a:r>
              <a:rPr lang="zh-TW" altLang="en-US" i="1" dirty="0" smtClean="0">
                <a:solidFill>
                  <a:srgbClr val="FFFF00"/>
                </a:solidFill>
                <a:effectLst/>
              </a:rPr>
              <a:t>昔</a:t>
            </a:r>
            <a:r>
              <a:rPr lang="zh-TW" altLang="en-US" i="1" dirty="0">
                <a:solidFill>
                  <a:srgbClr val="FFFF00"/>
                </a:solidFill>
                <a:effectLst/>
              </a:rPr>
              <a:t>在、今</a:t>
            </a:r>
            <a:r>
              <a:rPr lang="zh-TW" altLang="en-US" i="1" dirty="0" smtClean="0">
                <a:solidFill>
                  <a:srgbClr val="FFFF00"/>
                </a:solidFill>
                <a:effectLst/>
              </a:rPr>
              <a:t>在的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386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2999</TotalTime>
  <Words>116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Orbit</vt:lpstr>
      <vt:lpstr>神國降臨 啟11:14-19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Dennis Wong</cp:lastModifiedBy>
  <cp:revision>76</cp:revision>
  <dcterms:created xsi:type="dcterms:W3CDTF">1601-01-01T00:00:00Z</dcterms:created>
  <dcterms:modified xsi:type="dcterms:W3CDTF">2018-07-22T13:13:22Z</dcterms:modified>
</cp:coreProperties>
</file>