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8" r:id="rId4"/>
    <p:sldId id="275" r:id="rId5"/>
    <p:sldId id="276" r:id="rId6"/>
    <p:sldId id="279" r:id="rId7"/>
    <p:sldId id="277" r:id="rId8"/>
    <p:sldId id="278" r:id="rId9"/>
    <p:sldId id="284" r:id="rId10"/>
    <p:sldId id="263" r:id="rId11"/>
    <p:sldId id="282" r:id="rId12"/>
    <p:sldId id="285" r:id="rId13"/>
    <p:sldId id="283" r:id="rId14"/>
    <p:sldId id="280" r:id="rId15"/>
    <p:sldId id="281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08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9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3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2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285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1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8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1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6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3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51D81-AF5E-47F5-93EB-05007A3BBD1E}" type="datetimeFigureOut">
              <a:rPr lang="en-US" smtClean="0"/>
              <a:t>7/15/2018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9124-9DD5-4A72-9E44-5379D6D0D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末世的見證人</a:t>
            </a:r>
            <a:endParaRPr lang="en-US" sz="7200" dirty="0">
              <a:solidFill>
                <a:schemeClr val="accent4">
                  <a:lumMod val="20000"/>
                  <a:lumOff val="80000"/>
                </a:schemeClr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50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400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2869"/>
            <a:ext cx="10515600" cy="5294094"/>
          </a:xfrm>
          <a:solidFill>
            <a:schemeClr val="accent5">
              <a:lumMod val="20000"/>
              <a:lumOff val="80000"/>
              <a:alpha val="2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461963" indent="-461963">
              <a:buNone/>
            </a:pP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1. 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為主作見證的要面對苦難，但主必保守（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1-3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altLang="zh-TW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461963" indent="-461963">
              <a:buNone/>
            </a:pP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2. 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為主作見證的</a:t>
            </a:r>
            <a:r>
              <a:rPr lang="zh-TW" altLang="en-US" sz="44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乃靠神的勢力，忠心至死的見證主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4-7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6249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3476"/>
            <a:ext cx="10515600" cy="5514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撒</a:t>
            </a:r>
            <a:r>
              <a:rPr lang="zh-TW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迦利亞</a:t>
            </a:r>
            <a:r>
              <a:rPr lang="zh-TW" altLang="en-US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書 </a:t>
            </a:r>
            <a:r>
              <a:rPr lang="en-US" altLang="zh-TW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4</a:t>
            </a:r>
            <a:endParaRPr lang="zh-TW" alt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HK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「</a:t>
            </a:r>
            <a:r>
              <a:rPr lang="x-none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2  </a:t>
            </a:r>
            <a:r>
              <a:rPr lang="zh-HK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他問我說：「你看見了什麼？」我說：「我看見了一個純金的燈臺，頂上有盞燈，燈臺上有七盞燈，每盞有七個管子。</a:t>
            </a:r>
            <a:r>
              <a:rPr lang="x-none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 3  </a:t>
            </a:r>
            <a:r>
              <a:rPr lang="zh-HK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旁邊有兩棵橄欖樹，一棵在燈盞的右邊，一棵在燈盞的左邊。」</a:t>
            </a:r>
            <a:r>
              <a:rPr lang="x-none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 </a:t>
            </a:r>
            <a:endParaRPr lang="en-US" sz="32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x-none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6</a:t>
            </a:r>
            <a:r>
              <a:rPr lang="x-none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  </a:t>
            </a:r>
            <a:r>
              <a:rPr lang="zh-HK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他對我說：「這是耶和華指示所羅巴伯的。萬軍之耶和華說：</a:t>
            </a:r>
            <a:r>
              <a:rPr lang="zh-HK" altLang="en-US" sz="32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不是倚靠勢力，不是倚靠才能，乃是倚靠我的靈方能成事。</a:t>
            </a:r>
            <a:r>
              <a:rPr lang="x-none" sz="32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 7  </a:t>
            </a:r>
            <a:r>
              <a:rPr lang="zh-HK" altLang="en-US" sz="32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大山哪，你算什麼呢？在所羅巴伯面前，你必成為平地。他必搬出一塊石頭，安在殿頂上。人且大聲歡呼說：</a:t>
            </a:r>
            <a:r>
              <a:rPr lang="en-US" altLang="zh-HK" sz="32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『</a:t>
            </a:r>
            <a:r>
              <a:rPr lang="zh-HK" altLang="en-US" sz="32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願恩惠恩惠歸與這</a:t>
            </a:r>
            <a:r>
              <a:rPr lang="zh-HK" altLang="en-US" sz="32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殿！</a:t>
            </a:r>
            <a:r>
              <a:rPr lang="en-US" altLang="zh-HK" sz="32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』</a:t>
            </a:r>
            <a:r>
              <a:rPr lang="zh-HK" altLang="en-US" sz="32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」</a:t>
            </a:r>
            <a:endParaRPr lang="en-US" sz="32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54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2869"/>
            <a:ext cx="10515600" cy="5294094"/>
          </a:xfrm>
          <a:solidFill>
            <a:schemeClr val="accent5">
              <a:lumMod val="20000"/>
              <a:lumOff val="80000"/>
              <a:alpha val="2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461963" indent="-461963">
              <a:buNone/>
            </a:pP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1. 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為主作見證的要面對苦難，但主必保守（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1-3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altLang="zh-TW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461963" indent="-461963">
              <a:buNone/>
            </a:pP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2. 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為主作見證的</a:t>
            </a:r>
            <a:r>
              <a:rPr lang="zh-TW" altLang="en-US" sz="44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乃靠神的勢力，忠心至死的見證主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4-7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227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2869"/>
            <a:ext cx="10515600" cy="5294094"/>
          </a:xfrm>
          <a:solidFill>
            <a:schemeClr val="accent5">
              <a:lumMod val="20000"/>
              <a:lumOff val="80000"/>
              <a:alpha val="24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461963" indent="-461963">
              <a:buNone/>
            </a:pP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1. 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為主作見證的要面對苦難，但主必保守（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1-3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altLang="zh-TW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461963" indent="-461963">
              <a:buNone/>
            </a:pP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2. 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為主作見證的乃靠神的勢力，忠心至死的見證主（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4-7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altLang="zh-TW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461963" indent="-461963">
              <a:buNone/>
            </a:pP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3. 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為主作見證的，</a:t>
            </a:r>
            <a:r>
              <a:rPr lang="zh-TW" altLang="en-US" sz="44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他們的犧牲沒有白費，乃是叫人歸榮耀給神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8-13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altLang="zh-TW" sz="44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2377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peration Auca- 61 Years Lat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5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82935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78E5EE-B9DB-D74E-BDCC-1535DFB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643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="" xmlns:a16="http://schemas.microsoft.com/office/drawing/2014/main" id="{770A62B3-58E3-0C4C-8143-A6303140D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23" y="0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05E2D9E0-B0DF-6D48-957F-4BF87A69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27" y="1763380"/>
            <a:ext cx="10729321" cy="4014861"/>
          </a:xfr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從榮耀使命我們今要出發，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有如天國所遣使者，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我們奉差遣傳揚救主慈祥，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在全世界每個角落！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zh-CN" altLang="en-US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20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78E5EE-B9DB-D74E-BDCC-1535DFB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643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="" xmlns:a16="http://schemas.microsoft.com/office/drawing/2014/main" id="{770A62B3-58E3-0C4C-8143-A6303140D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23" y="0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05E2D9E0-B0DF-6D48-957F-4BF87A69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27" y="1763380"/>
            <a:ext cx="10729321" cy="4014861"/>
          </a:xfr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奉派去拯救  黑暗中憂傷者，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解除罪惡中苦痛</a:t>
            </a:r>
            <a:r>
              <a:rPr kumimoji="1" lang="en-US" altLang="zh-CN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~</a:t>
            </a: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哦這是如此神聖嚴肅託付，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我怎能不為主盡忠。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zh-CN" altLang="en-US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001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78E5EE-B9DB-D74E-BDCC-1535DFB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643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="" xmlns:a16="http://schemas.microsoft.com/office/drawing/2014/main" id="{770A62B3-58E3-0C4C-8143-A6303140D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23" y="0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05E2D9E0-B0DF-6D48-957F-4BF87A69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27" y="1763380"/>
            <a:ext cx="10729321" cy="4014861"/>
          </a:xfr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要忠心，忠心！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讓此聲四面迴響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忠心，要忠心！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忠於你的榮耀王！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zh-CN" altLang="en-US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06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78E5EE-B9DB-D74E-BDCC-1535DFB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643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="" xmlns:a16="http://schemas.microsoft.com/office/drawing/2014/main" id="{770A62B3-58E3-0C4C-8143-A6303140D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23" y="0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05E2D9E0-B0DF-6D48-957F-4BF87A69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379" y="1286691"/>
            <a:ext cx="10729321" cy="4014861"/>
          </a:xfr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要忠心，忠心！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縱然伴侶都失敗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無論何景況，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必站主一旁，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愿主常見你忠心！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zh-CN" altLang="en-US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95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" y="2600325"/>
            <a:ext cx="11868150" cy="112395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5250" y="4060934"/>
            <a:ext cx="11960116" cy="230832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4800" b="1" dirty="0" smtClean="0">
                <a:solidFill>
                  <a:srgbClr val="FFFF00"/>
                </a:solidFill>
              </a:rPr>
              <a:t>“</a:t>
            </a:r>
            <a:r>
              <a:rPr lang="en-US" sz="4800" b="1" dirty="0" smtClean="0">
                <a:solidFill>
                  <a:srgbClr val="FFFF00"/>
                </a:solidFill>
              </a:rPr>
              <a:t>He </a:t>
            </a:r>
            <a:r>
              <a:rPr lang="en-US" sz="4800" b="1" dirty="0">
                <a:solidFill>
                  <a:srgbClr val="FFFF00"/>
                </a:solidFill>
              </a:rPr>
              <a:t>is no fool who gives what he cannot keep </a:t>
            </a:r>
            <a:r>
              <a:rPr lang="en-US" sz="4800" b="1" dirty="0" smtClean="0">
                <a:solidFill>
                  <a:srgbClr val="FFFF00"/>
                </a:solidFill>
              </a:rPr>
              <a:t/>
            </a:r>
            <a:br>
              <a:rPr lang="en-US" sz="4800" b="1" dirty="0" smtClean="0">
                <a:solidFill>
                  <a:srgbClr val="FFFF00"/>
                </a:solidFill>
              </a:rPr>
            </a:br>
            <a:r>
              <a:rPr lang="en-US" sz="4800" b="1" dirty="0" smtClean="0">
                <a:solidFill>
                  <a:srgbClr val="FFFF00"/>
                </a:solidFill>
              </a:rPr>
              <a:t>to </a:t>
            </a:r>
            <a:r>
              <a:rPr lang="en-US" sz="4800" b="1" dirty="0">
                <a:solidFill>
                  <a:srgbClr val="FFFF00"/>
                </a:solidFill>
              </a:rPr>
              <a:t>gain what he cannot lose</a:t>
            </a:r>
            <a:r>
              <a:rPr lang="en-US" sz="4800" b="1" dirty="0" smtClean="0">
                <a:solidFill>
                  <a:srgbClr val="FFFF00"/>
                </a:solidFill>
              </a:rPr>
              <a:t>.</a:t>
            </a:r>
            <a:r>
              <a:rPr lang="en-US" altLang="zh-TW" sz="4800" b="1" dirty="0" smtClean="0">
                <a:solidFill>
                  <a:srgbClr val="FFFF00"/>
                </a:solidFill>
              </a:rPr>
              <a:t>”</a:t>
            </a:r>
            <a:r>
              <a:rPr lang="en-US" sz="4800" b="1" dirty="0" smtClean="0">
                <a:solidFill>
                  <a:srgbClr val="FFFF00"/>
                </a:solidFill>
              </a:rPr>
              <a:t> </a:t>
            </a:r>
            <a:br>
              <a:rPr lang="en-US" sz="4800" b="1" dirty="0" smtClean="0">
                <a:solidFill>
                  <a:srgbClr val="FFFF00"/>
                </a:solidFill>
              </a:rPr>
            </a:br>
            <a:r>
              <a:rPr lang="en-US" sz="4800" b="1" dirty="0" smtClean="0">
                <a:solidFill>
                  <a:srgbClr val="FFFF00"/>
                </a:solidFill>
              </a:rPr>
              <a:t>Jim Elliot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1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78E5EE-B9DB-D74E-BDCC-1535DFB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643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="" xmlns:a16="http://schemas.microsoft.com/office/drawing/2014/main" id="{770A62B3-58E3-0C4C-8143-A6303140D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23" y="0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05E2D9E0-B0DF-6D48-957F-4BF87A69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27" y="1763380"/>
            <a:ext cx="10729321" cy="4014861"/>
          </a:xfr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從榮耀使命我們今要出發，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有如天國所遣使者，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我們奉差遣傳揚救主慈祥，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在全世界每個角落！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zh-CN" altLang="en-US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44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78E5EE-B9DB-D74E-BDCC-1535DFB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643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="" xmlns:a16="http://schemas.microsoft.com/office/drawing/2014/main" id="{770A62B3-58E3-0C4C-8143-A6303140D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23" y="0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05E2D9E0-B0DF-6D48-957F-4BF87A69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27" y="1763380"/>
            <a:ext cx="10729321" cy="4014861"/>
          </a:xfr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奉派去拯救  黑暗中憂傷者，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解除罪惡中苦痛</a:t>
            </a:r>
            <a:r>
              <a:rPr kumimoji="1" lang="en-US" altLang="zh-CN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~</a:t>
            </a: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哦這是如此神聖嚴肅託付，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我怎能不為主盡忠。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zh-CN" altLang="en-US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117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78E5EE-B9DB-D74E-BDCC-1535DFB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643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="" xmlns:a16="http://schemas.microsoft.com/office/drawing/2014/main" id="{770A62B3-58E3-0C4C-8143-A6303140D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23" y="0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05E2D9E0-B0DF-6D48-957F-4BF87A69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27" y="1763380"/>
            <a:ext cx="10729321" cy="4014861"/>
          </a:xfr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要忠心，忠心！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讓此聲四面迴響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忠心，要忠心！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忠於你的榮耀王！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zh-CN" altLang="en-US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791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978E5EE-B9DB-D74E-BDCC-1535DFB54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643"/>
          </a:xfrm>
          <a:prstGeom prst="rect">
            <a:avLst/>
          </a:prstGeom>
        </p:spPr>
      </p:pic>
      <p:sp>
        <p:nvSpPr>
          <p:cNvPr id="8" name="标题 9">
            <a:extLst>
              <a:ext uri="{FF2B5EF4-FFF2-40B4-BE49-F238E27FC236}">
                <a16:creationId xmlns="" xmlns:a16="http://schemas.microsoft.com/office/drawing/2014/main" id="{770A62B3-58E3-0C4C-8143-A6303140D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7423" y="0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</a:t>
            </a:r>
          </a:p>
        </p:txBody>
      </p:sp>
      <p:sp>
        <p:nvSpPr>
          <p:cNvPr id="5" name="副标题 2">
            <a:extLst>
              <a:ext uri="{FF2B5EF4-FFF2-40B4-BE49-F238E27FC236}">
                <a16:creationId xmlns="" xmlns:a16="http://schemas.microsoft.com/office/drawing/2014/main" id="{05E2D9E0-B0DF-6D48-957F-4BF87A69C3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379" y="1286691"/>
            <a:ext cx="10729321" cy="4014861"/>
          </a:xfrm>
          <a:effectLst>
            <a:reflection endPos="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要忠心，忠心！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縱然伴侶都失敗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無論何景況，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必站主一旁，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66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愿主常見你忠心！</a:t>
            </a:r>
            <a:endParaRPr kumimoji="1" lang="en-US" altLang="zh-CN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endParaRPr kumimoji="1" lang="zh-CN" altLang="en-US" sz="66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356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BB00CF2-45AF-0141-BA52-145ED2D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520645CB-384C-4342-AEE8-69568663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367" y="1685699"/>
            <a:ext cx="10251989" cy="4014861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47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興起！興起！為耶穌！</a:t>
            </a:r>
            <a:endParaRPr kumimoji="1" lang="en-US" altLang="zh-CN" sz="44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十架忠勇精兵。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高舉基督君王旗，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莫損我主威名。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en-US" altLang="zh-CN" sz="40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="" xmlns:a16="http://schemas.microsoft.com/office/drawing/2014/main" id="{E6EB76FF-58A2-044D-BD04-00E96236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62" y="32416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興起為耶穌</a:t>
            </a:r>
          </a:p>
        </p:txBody>
      </p:sp>
    </p:spTree>
    <p:extLst>
      <p:ext uri="{BB962C8B-B14F-4D97-AF65-F5344CB8AC3E}">
        <p14:creationId xmlns:p14="http://schemas.microsoft.com/office/powerpoint/2010/main" val="140800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BB00CF2-45AF-0141-BA52-145ED2D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520645CB-384C-4342-AEE8-69568663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367" y="1685699"/>
            <a:ext cx="10251989" cy="4014861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47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得勝，不斷的得勝！</a:t>
            </a:r>
            <a:endParaRPr kumimoji="1" lang="en-US" altLang="zh-CN" sz="44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因主統領全軍</a:t>
            </a:r>
            <a:r>
              <a:rPr kumimoji="1" lang="en-US" altLang="zh-CN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~</a:t>
            </a: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直到仇敵都滅去，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唯主基督是君！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en-US" altLang="zh-CN" sz="40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1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="" xmlns:a16="http://schemas.microsoft.com/office/drawing/2014/main" id="{E6EB76FF-58A2-044D-BD04-00E96236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62" y="32416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興起為耶穌</a:t>
            </a:r>
          </a:p>
        </p:txBody>
      </p:sp>
    </p:spTree>
    <p:extLst>
      <p:ext uri="{BB962C8B-B14F-4D97-AF65-F5344CB8AC3E}">
        <p14:creationId xmlns:p14="http://schemas.microsoft.com/office/powerpoint/2010/main" val="30058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BB00CF2-45AF-0141-BA52-145ED2D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520645CB-384C-4342-AEE8-69568663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367" y="1685699"/>
            <a:ext cx="10251989" cy="4014861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47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興起！興起！為耶穌！</a:t>
            </a:r>
            <a:endParaRPr kumimoji="1" lang="en-US" altLang="zh-CN" sz="44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遵從號角軍令。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今天是主榮耀日，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快向敵陣進軍！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en-US" altLang="zh-CN" sz="40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2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="" xmlns:a16="http://schemas.microsoft.com/office/drawing/2014/main" id="{E6EB76FF-58A2-044D-BD04-00E96236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62" y="32416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興起為耶穌</a:t>
            </a:r>
          </a:p>
        </p:txBody>
      </p:sp>
    </p:spTree>
    <p:extLst>
      <p:ext uri="{BB962C8B-B14F-4D97-AF65-F5344CB8AC3E}">
        <p14:creationId xmlns:p14="http://schemas.microsoft.com/office/powerpoint/2010/main" val="28373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BB00CF2-45AF-0141-BA52-145ED2D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520645CB-384C-4342-AEE8-69568663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367" y="1685699"/>
            <a:ext cx="10251989" cy="4014861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47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同心服役主旗下！</a:t>
            </a:r>
            <a:endParaRPr kumimoji="1" lang="en-US" altLang="zh-CN" sz="44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勇抗仇敵萬千</a:t>
            </a:r>
            <a:r>
              <a:rPr kumimoji="1" lang="en-US" altLang="zh-CN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~</a:t>
            </a: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危險時膽量更壯，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力量必大增添！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en-US" altLang="zh-CN" sz="40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2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="" xmlns:a16="http://schemas.microsoft.com/office/drawing/2014/main" id="{E6EB76FF-58A2-044D-BD04-00E96236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62" y="32416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興起為耶穌</a:t>
            </a:r>
          </a:p>
        </p:txBody>
      </p:sp>
    </p:spTree>
    <p:extLst>
      <p:ext uri="{BB962C8B-B14F-4D97-AF65-F5344CB8AC3E}">
        <p14:creationId xmlns:p14="http://schemas.microsoft.com/office/powerpoint/2010/main" val="66594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BB00CF2-45AF-0141-BA52-145ED2D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520645CB-384C-4342-AEE8-69568663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367" y="1685699"/>
            <a:ext cx="10251989" cy="4014861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47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興起！興起！為耶穌！</a:t>
            </a:r>
            <a:endParaRPr kumimoji="1" lang="en-US" altLang="zh-CN" sz="44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只靠救主大能。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血氣之勇難依靠，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己力不能得勝。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en-US" altLang="zh-CN" sz="40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3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="" xmlns:a16="http://schemas.microsoft.com/office/drawing/2014/main" id="{E6EB76FF-58A2-044D-BD04-00E96236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62" y="32416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興起為耶穌</a:t>
            </a:r>
          </a:p>
        </p:txBody>
      </p:sp>
    </p:spTree>
    <p:extLst>
      <p:ext uri="{BB962C8B-B14F-4D97-AF65-F5344CB8AC3E}">
        <p14:creationId xmlns:p14="http://schemas.microsoft.com/office/powerpoint/2010/main" val="293357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BB00CF2-45AF-0141-BA52-145ED2D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520645CB-384C-4342-AEE8-69568663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367" y="1685699"/>
            <a:ext cx="10251989" cy="4014861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47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穿上福音的盔甲！</a:t>
            </a:r>
            <a:endParaRPr kumimoji="1" lang="en-US" altLang="zh-CN" sz="44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虔誠禱告驚醒</a:t>
            </a:r>
            <a:r>
              <a:rPr kumimoji="1" lang="en-US" altLang="zh-CN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~</a:t>
            </a: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危險重任不畏懼，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靠主必能得勝！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en-US" altLang="zh-CN" sz="40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3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="" xmlns:a16="http://schemas.microsoft.com/office/drawing/2014/main" id="{E6EB76FF-58A2-044D-BD04-00E96236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62" y="32416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興起為耶穌</a:t>
            </a:r>
          </a:p>
        </p:txBody>
      </p:sp>
    </p:spTree>
    <p:extLst>
      <p:ext uri="{BB962C8B-B14F-4D97-AF65-F5344CB8AC3E}">
        <p14:creationId xmlns:p14="http://schemas.microsoft.com/office/powerpoint/2010/main" val="939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7174"/>
            <a:ext cx="10515600" cy="5091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1:2  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約翰便將神的道和</a:t>
            </a:r>
            <a:r>
              <a:rPr lang="zh-HK" altLang="en-US" sz="4000" b="1" dirty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耶穌基督的見證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，凡自己所看見的都證明出來。</a:t>
            </a: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3  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念這書上預言的和那些聽見又遵守其中所記載的，都是有福的，因為日期近了。</a:t>
            </a: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endParaRPr lang="en-US" sz="40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endParaRPr lang="en-US" sz="40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1:5 </a:t>
            </a:r>
            <a:r>
              <a:rPr lang="zh-HK" altLang="en-US" sz="4000" b="1" dirty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那誠實作見證的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、從死裡首先復活、為世上君王元首的耶穌基督，有恩惠、平安歸與你們！他愛我們，用自己的血使我們脫離</a:t>
            </a:r>
            <a:r>
              <a:rPr lang="zh-HK" altLang="en-US" sz="4000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罪惡</a:t>
            </a:r>
            <a:endParaRPr lang="en-US" sz="40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392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BB00CF2-45AF-0141-BA52-145ED2D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520645CB-384C-4342-AEE8-69568663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367" y="1685699"/>
            <a:ext cx="10251989" cy="4014861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47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興起！興起！為耶穌！</a:t>
            </a:r>
            <a:endParaRPr kumimoji="1" lang="en-US" altLang="zh-CN" sz="44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征戰不會長久。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今日雖有干戈聲，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明日高唱凱歌。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en-US" altLang="zh-CN" sz="40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4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="" xmlns:a16="http://schemas.microsoft.com/office/drawing/2014/main" id="{E6EB76FF-58A2-044D-BD04-00E96236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62" y="32416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興起為耶穌</a:t>
            </a:r>
          </a:p>
        </p:txBody>
      </p:sp>
    </p:spTree>
    <p:extLst>
      <p:ext uri="{BB962C8B-B14F-4D97-AF65-F5344CB8AC3E}">
        <p14:creationId xmlns:p14="http://schemas.microsoft.com/office/powerpoint/2010/main" val="34229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BB00CF2-45AF-0141-BA52-145ED2D47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副标题 2">
            <a:extLst>
              <a:ext uri="{FF2B5EF4-FFF2-40B4-BE49-F238E27FC236}">
                <a16:creationId xmlns="" xmlns:a16="http://schemas.microsoft.com/office/drawing/2014/main" id="{520645CB-384C-4342-AEE8-69568663C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367" y="1685699"/>
            <a:ext cx="10251989" cy="4014861"/>
          </a:xfr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  <a:softEdge rad="647700"/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Autofit/>
          </a:bodyPr>
          <a:lstStyle/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忠心奮勇得勝者，</a:t>
            </a:r>
            <a:endParaRPr kumimoji="1" lang="en-US" altLang="zh-CN" sz="44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必得生命冠冕</a:t>
            </a:r>
            <a:r>
              <a:rPr kumimoji="1" lang="en-US" altLang="zh-CN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~</a:t>
            </a: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並與榮耀大君王，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zh-CN" altLang="en-US" sz="72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掌權直到永遠！</a:t>
            </a:r>
            <a:endParaRPr kumimoji="1" lang="en-US" altLang="zh-CN" sz="7200" b="1" dirty="0">
              <a:solidFill>
                <a:schemeClr val="bg1"/>
              </a:solidFill>
              <a:effectLst>
                <a:reflection endPos="0" dir="5400000" sy="-100000" algn="bl" rotWithShape="0"/>
              </a:effectLst>
              <a:latin typeface="Kaiti SC" panose="02010600040101010101" pitchFamily="2" charset="-122"/>
              <a:ea typeface="Kaiti SC" panose="02010600040101010101" pitchFamily="2" charset="-122"/>
            </a:endParaRPr>
          </a:p>
          <a:p>
            <a:r>
              <a:rPr kumimoji="1" lang="en-US" altLang="zh-CN" sz="4000" b="1" dirty="0">
                <a:solidFill>
                  <a:schemeClr val="bg1"/>
                </a:solidFill>
                <a:effectLst>
                  <a:reflection endPos="0" dir="5400000" sy="-100000" algn="bl" rotWithShape="0"/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4</a:t>
            </a:r>
          </a:p>
        </p:txBody>
      </p:sp>
      <p:sp>
        <p:nvSpPr>
          <p:cNvPr id="11" name="标题 9">
            <a:extLst>
              <a:ext uri="{FF2B5EF4-FFF2-40B4-BE49-F238E27FC236}">
                <a16:creationId xmlns="" xmlns:a16="http://schemas.microsoft.com/office/drawing/2014/main" id="{E6EB76FF-58A2-044D-BD04-00E96236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362" y="32416"/>
            <a:ext cx="9144000" cy="1286691"/>
          </a:xfrm>
        </p:spPr>
        <p:txBody>
          <a:bodyPr>
            <a:normAutofit/>
          </a:bodyPr>
          <a:lstStyle/>
          <a:p>
            <a:r>
              <a:rPr lang="zh-CN" altLang="en-US" sz="8000" b="1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Kaiti SC" panose="02010600040101010101" pitchFamily="2" charset="-122"/>
                <a:ea typeface="Kaiti SC" panose="02010600040101010101" pitchFamily="2" charset="-122"/>
              </a:rPr>
              <a:t>興起為耶穌</a:t>
            </a:r>
          </a:p>
        </p:txBody>
      </p:sp>
    </p:spTree>
    <p:extLst>
      <p:ext uri="{BB962C8B-B14F-4D97-AF65-F5344CB8AC3E}">
        <p14:creationId xmlns:p14="http://schemas.microsoft.com/office/powerpoint/2010/main" val="4490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7174"/>
            <a:ext cx="10515600" cy="5091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x-none" sz="4000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1:9  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我約翰就是你們的弟兄，和你們在耶穌的患難、國度、忍耐裡一同有分，</a:t>
            </a:r>
            <a:r>
              <a:rPr lang="zh-HK" altLang="en-US" sz="4000" b="1" dirty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為神的道，並為給耶穌作的見證</a:t>
            </a:r>
            <a:endParaRPr lang="en-US" sz="4000" b="1" dirty="0">
              <a:solidFill>
                <a:srgbClr val="FFC0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 </a:t>
            </a:r>
            <a:endParaRPr lang="en-US" sz="40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2:13  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我知道你的居所，就是有撒但座位之處；當</a:t>
            </a:r>
            <a:r>
              <a:rPr lang="zh-HK" altLang="en-US" sz="4000" b="1" dirty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我忠心的見證人安提帕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在你們中間、撒但所住的地方被殺之時，你還堅守我的名，沒有棄絕我的道。</a:t>
            </a: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 </a:t>
            </a:r>
            <a:endParaRPr lang="en-US" sz="40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832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7174"/>
            <a:ext cx="10515600" cy="50911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x-none" sz="4000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3:10  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你既</a:t>
            </a:r>
            <a:r>
              <a:rPr lang="zh-HK" altLang="en-US" sz="4000" b="1" dirty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遵守我忍耐的道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，我必在普天下人受試煉的時候，保守你免去你的試煉。</a:t>
            </a:r>
            <a:endParaRPr lang="en-US" sz="40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 </a:t>
            </a:r>
            <a:endParaRPr lang="en-US" sz="40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x-none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6:9  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揭開第五印的時候，我看見在祭壇底下，</a:t>
            </a:r>
            <a:r>
              <a:rPr lang="zh-HK" altLang="en-US" sz="4000" b="1" dirty="0">
                <a:solidFill>
                  <a:srgbClr val="FFC0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有為神的道、並為作見證被殺之人的靈魂</a:t>
            </a:r>
            <a:r>
              <a:rPr lang="zh-HK" altLang="en-US" sz="4000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，</a:t>
            </a:r>
            <a:endParaRPr lang="en-US" sz="4000" dirty="0">
              <a:solidFill>
                <a:srgbClr val="FFFF00"/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99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2869"/>
            <a:ext cx="10515600" cy="5294094"/>
          </a:xfrm>
          <a:solidFill>
            <a:schemeClr val="accent5">
              <a:lumMod val="20000"/>
              <a:lumOff val="80000"/>
              <a:alpha val="24000"/>
            </a:schemeClr>
          </a:solidFill>
        </p:spPr>
        <p:txBody>
          <a:bodyPr>
            <a:normAutofit/>
          </a:bodyPr>
          <a:lstStyle/>
          <a:p>
            <a:pPr marL="461963" indent="-461963">
              <a:buNone/>
            </a:pPr>
            <a:r>
              <a:rPr lang="en-US" altLang="zh-TW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1. </a:t>
            </a:r>
            <a:r>
              <a:rPr lang="zh-TW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作見證的</a:t>
            </a:r>
            <a:r>
              <a:rPr lang="zh-TW" altLang="en-US" sz="44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要面對苦難，但主必保守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1-3</a:t>
            </a:r>
            <a:r>
              <a:rPr lang="zh-TW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altLang="zh-TW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530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3476"/>
            <a:ext cx="10515600" cy="5514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撒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迦利亞</a:t>
            </a: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書 </a:t>
            </a:r>
            <a:r>
              <a:rPr lang="en-US" altLang="zh-TW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</a:t>
            </a:r>
            <a:endParaRPr lang="zh-TW" alt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  </a:t>
            </a: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我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又舉目觀看，見一人手拿</a:t>
            </a:r>
            <a:r>
              <a:rPr lang="zh-TW" altLang="en-US" sz="40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準繩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。</a:t>
            </a:r>
            <a:r>
              <a:rPr lang="en-US" altLang="zh-TW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  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我說：「你往那裡去？</a:t>
            </a: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」</a:t>
            </a:r>
            <a:endParaRPr lang="en-US" altLang="zh-TW" sz="40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他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對我說：「</a:t>
            </a:r>
            <a:r>
              <a:rPr lang="zh-TW" altLang="en-US" sz="40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要去量耶路撒冷，看有多寬多長。</a:t>
            </a: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」</a:t>
            </a:r>
            <a:endParaRPr lang="en-US" altLang="zh-TW" sz="40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3  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與我說話的天使去的時候，又有一位天使迎著他來，</a:t>
            </a:r>
            <a:r>
              <a:rPr lang="en-US" altLang="zh-TW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4  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對他說：「你跑去告訴那少年人說，耶路撒冷必有人居住，好像無城牆的鄉村，因為人民和牲畜甚多。</a:t>
            </a:r>
            <a:r>
              <a:rPr lang="en-US" altLang="zh-TW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5  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耶和華說：</a:t>
            </a:r>
            <a:r>
              <a:rPr lang="zh-TW" altLang="en-US" sz="40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我要作耶路撒冷四圍的火城，並要作其中的榮耀。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」 </a:t>
            </a:r>
          </a:p>
        </p:txBody>
      </p:sp>
    </p:spTree>
    <p:extLst>
      <p:ext uri="{BB962C8B-B14F-4D97-AF65-F5344CB8AC3E}">
        <p14:creationId xmlns:p14="http://schemas.microsoft.com/office/powerpoint/2010/main" val="25212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83476"/>
            <a:ext cx="10515600" cy="55148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啟示錄 </a:t>
            </a:r>
            <a:r>
              <a:rPr lang="en-US" altLang="zh-TW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21</a:t>
            </a:r>
          </a:p>
          <a:p>
            <a:pPr marL="0" indent="0">
              <a:buNone/>
            </a:pPr>
            <a:r>
              <a:rPr lang="en-US" altLang="zh-TW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17</a:t>
            </a:r>
            <a:r>
              <a:rPr lang="zh-TW" altLang="en-US" sz="40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又</a:t>
            </a:r>
            <a:r>
              <a:rPr lang="zh-TW" altLang="en-US" sz="40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量了城牆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，按著人的尺寸，就是天使的尺寸，共有一百四十四肘</a:t>
            </a:r>
            <a:r>
              <a:rPr lang="en-US" altLang="zh-TW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...22  </a:t>
            </a: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我未見城內有殿，因</a:t>
            </a:r>
            <a:r>
              <a:rPr lang="zh-TW" altLang="en-US" sz="4000" b="1" dirty="0" smtClean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主神全能者和羔羊為城的殿</a:t>
            </a: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。 </a:t>
            </a:r>
            <a:r>
              <a:rPr lang="en-US" altLang="zh-TW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23  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那城內又不用日月光照；因</a:t>
            </a:r>
            <a:r>
              <a:rPr lang="zh-TW" altLang="en-US" sz="40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有神的榮耀光照</a:t>
            </a:r>
            <a:r>
              <a:rPr lang="zh-TW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，又有羔羊為城的燈。 </a:t>
            </a:r>
            <a:r>
              <a:rPr lang="zh-TW" altLang="en-US" sz="40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」</a:t>
            </a:r>
            <a:endParaRPr lang="zh-TW" alt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46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2869"/>
            <a:ext cx="10515600" cy="5294094"/>
          </a:xfrm>
          <a:solidFill>
            <a:schemeClr val="accent5">
              <a:lumMod val="20000"/>
              <a:lumOff val="80000"/>
              <a:alpha val="24000"/>
            </a:schemeClr>
          </a:solidFill>
        </p:spPr>
        <p:txBody>
          <a:bodyPr>
            <a:normAutofit/>
          </a:bodyPr>
          <a:lstStyle/>
          <a:p>
            <a:pPr marL="461963" indent="-461963">
              <a:buNone/>
            </a:pPr>
            <a:r>
              <a:rPr lang="en-US" altLang="zh-TW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1. </a:t>
            </a:r>
            <a:r>
              <a:rPr lang="zh-TW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為主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作見證的</a:t>
            </a:r>
            <a:r>
              <a:rPr lang="zh-TW" altLang="en-US" sz="4400" b="1" dirty="0">
                <a:solidFill>
                  <a:srgbClr val="FFFF00"/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要面對苦難，但主必保守</a:t>
            </a:r>
            <a:r>
              <a:rPr lang="zh-TW" altLang="en-US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（</a:t>
            </a:r>
            <a:r>
              <a:rPr lang="en-US" altLang="zh-TW" sz="4400" dirty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1-3</a:t>
            </a:r>
            <a:r>
              <a:rPr lang="zh-TW" altLang="en-US" sz="44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Garamond" panose="02020404030301010803" pitchFamily="18" charset="0"/>
                <a:ea typeface="DFKai-SB" panose="03000509000000000000" pitchFamily="65" charset="-120"/>
              </a:rPr>
              <a:t>）</a:t>
            </a:r>
            <a:endParaRPr lang="en-US" altLang="zh-TW" sz="4400" dirty="0" smtClean="0">
              <a:solidFill>
                <a:schemeClr val="accent4">
                  <a:lumMod val="20000"/>
                  <a:lumOff val="80000"/>
                </a:schemeClr>
              </a:solidFill>
              <a:latin typeface="Garamond" panose="02020404030301010803" pitchFamily="18" charset="0"/>
              <a:ea typeface="DFKai-SB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01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1301</Words>
  <Application>Microsoft Office PowerPoint</Application>
  <PresentationFormat>Widescreen</PresentationFormat>
  <Paragraphs>120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DFKai-SB</vt:lpstr>
      <vt:lpstr>Kaiti SC</vt:lpstr>
      <vt:lpstr>新細明體</vt:lpstr>
      <vt:lpstr>宋体</vt:lpstr>
      <vt:lpstr>Arial</vt:lpstr>
      <vt:lpstr>Calibri</vt:lpstr>
      <vt:lpstr>Calibri Light</vt:lpstr>
      <vt:lpstr>Garamond</vt:lpstr>
      <vt:lpstr>Office Theme</vt:lpstr>
      <vt:lpstr>末世的見證人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要忠心</vt:lpstr>
      <vt:lpstr>要忠心</vt:lpstr>
      <vt:lpstr>要忠心</vt:lpstr>
      <vt:lpstr>要忠心</vt:lpstr>
      <vt:lpstr>要忠心</vt:lpstr>
      <vt:lpstr>要忠心</vt:lpstr>
      <vt:lpstr>要忠心</vt:lpstr>
      <vt:lpstr>要忠心</vt:lpstr>
      <vt:lpstr>興起為耶穌</vt:lpstr>
      <vt:lpstr>興起為耶穌</vt:lpstr>
      <vt:lpstr>興起為耶穌</vt:lpstr>
      <vt:lpstr>興起為耶穌</vt:lpstr>
      <vt:lpstr>興起為耶穌</vt:lpstr>
      <vt:lpstr>興起為耶穌</vt:lpstr>
      <vt:lpstr>興起為耶穌</vt:lpstr>
      <vt:lpstr>興起為耶穌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Wong</dc:creator>
  <cp:lastModifiedBy>Mandarin</cp:lastModifiedBy>
  <cp:revision>22</cp:revision>
  <dcterms:created xsi:type="dcterms:W3CDTF">2018-07-01T09:25:48Z</dcterms:created>
  <dcterms:modified xsi:type="dcterms:W3CDTF">2018-07-15T13:09:30Z</dcterms:modified>
</cp:coreProperties>
</file>