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6" r:id="rId3"/>
    <p:sldId id="317" r:id="rId4"/>
    <p:sldId id="318" r:id="rId5"/>
    <p:sldId id="320" r:id="rId6"/>
    <p:sldId id="321" r:id="rId7"/>
    <p:sldId id="322" r:id="rId8"/>
    <p:sldId id="323" r:id="rId9"/>
    <p:sldId id="324" r:id="rId10"/>
    <p:sldId id="326" r:id="rId11"/>
    <p:sldId id="327" r:id="rId12"/>
    <p:sldId id="328" r:id="rId13"/>
    <p:sldId id="329" r:id="rId14"/>
    <p:sldId id="33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D44B"/>
    <a:srgbClr val="FFE593"/>
    <a:srgbClr val="FFEAA7"/>
    <a:srgbClr val="FFD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瞎子摸象</a:t>
            </a:r>
            <a:r>
              <a:rPr lang="zh-TW" altLang="en-US" sz="6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？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zh-TW" altLang="en-US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 </a:t>
            </a:r>
            <a:r>
              <a:rPr lang="en-US" altLang="zh-CN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17</a:t>
            </a:r>
            <a:r>
              <a:rPr lang="en-US" altLang="zh-TW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:</a:t>
            </a:r>
            <a:r>
              <a:rPr lang="en-US" altLang="zh-CN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16</a:t>
            </a:r>
            <a:r>
              <a:rPr lang="en-US" altLang="zh-TW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-</a:t>
            </a:r>
            <a:r>
              <a:rPr lang="en-US" altLang="zh-CN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33</a:t>
            </a:r>
            <a:endParaRPr lang="en-US" sz="36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2430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1"/>
            <a:ext cx="10258423" cy="5410200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17:23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你们所不认识而敬拜的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现在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告诉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你们。 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7034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1"/>
            <a:ext cx="10258423" cy="5410200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17:24-25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创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造宇宙和其中万物的神，既是天地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的主，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就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不住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人手所造的殿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		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也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不用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人手服事，好像缺少什麽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自己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倒将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生命、气息、万物，赐给万人。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9501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0"/>
            <a:ext cx="10258423" cy="6229349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17:26-28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从一本造出万族的人，住在全地上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并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且预先定准他们的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年限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和所住的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疆界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要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叫他们寻求神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，或者可以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揣摩而得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，其实他离我们各人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不远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们生活、动作、存留，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都在乎他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就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如你们作诗的，有人说：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『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我们也是他所生的。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』 </a:t>
            </a: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3140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1"/>
            <a:ext cx="10258423" cy="5410200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17:29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我们既是神所生的，就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不当以为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神的神性像人用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手艺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、</a:t>
            </a: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心思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所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雕刻的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金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、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银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、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石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  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858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1"/>
            <a:ext cx="10258423" cy="6257924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17:30-31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世人蒙昧无知的时候，神并不监察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如今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却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吩咐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各处的人都要悔改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因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为他已经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定了日子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要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藉著他所设立的人按公义审判天下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并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且叫他从死里复活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	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给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万人作可信的凭据。 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651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5" y="7144"/>
            <a:ext cx="9134475" cy="68508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05775" y="304800"/>
            <a:ext cx="159691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？</a:t>
            </a:r>
            <a:endParaRPr lang="en-US" sz="11000" b="1" dirty="0">
              <a:solidFill>
                <a:schemeClr val="bg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017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581275"/>
            <a:ext cx="10131425" cy="1456267"/>
          </a:xfrm>
        </p:spPr>
        <p:txBody>
          <a:bodyPr>
            <a:normAutofit fontScale="90000"/>
          </a:bodyPr>
          <a:lstStyle/>
          <a:p>
            <a:r>
              <a:rPr lang="zh-CN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瞎子摸象的比喻里</a:t>
            </a:r>
            <a:r>
              <a:rPr lang="zh-CN" alt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最关键</a:t>
            </a:r>
            <a:r>
              <a:rPr lang="zh-CN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的是什么？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90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419225"/>
            <a:ext cx="11210924" cy="5038725"/>
          </a:xfrm>
        </p:spPr>
        <p:txBody>
          <a:bodyPr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16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保罗在雅典等候他们的时候，看见满城都是偶像，就心里著急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；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17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於是在会堂里与犹太人和虔敬的人，并每日在市上所遇见的人，辩论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18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还有以彼古罗和斯多亚两门的学士，与他争论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。有的说：「这胡言乱语的要说什麽？」有的说：「他似乎是传说外邦鬼神的。」这话是因保罗传讲耶稣与复活的道。 </a:t>
            </a:r>
            <a:endParaRPr 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10202" y="361950"/>
            <a:ext cx="357501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17:16-33</a:t>
            </a:r>
            <a:endParaRPr lang="en-US" altLang="zh-CN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960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419225"/>
            <a:ext cx="11210924" cy="5038725"/>
          </a:xfrm>
        </p:spPr>
        <p:txBody>
          <a:bodyPr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19 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他们就把他带到亚略巴古，说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：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914400" lvl="2" indent="0">
              <a:spcAft>
                <a:spcPts val="1800"/>
              </a:spcAft>
              <a:buNone/>
            </a:pP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你所讲的这新道，我们也可以知道吗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？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20 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因为你有些奇怪的事传到我们耳中，我们愿意知道这些事是什麽意思。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（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雅典人和住在那里的客人都不顾别的事，只将新闻说说听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听）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zh-CN" alt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10202" y="361950"/>
            <a:ext cx="357501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17:16-33</a:t>
            </a:r>
            <a:endParaRPr lang="en-US" altLang="zh-CN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06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76350"/>
            <a:ext cx="11210924" cy="5038725"/>
          </a:xfrm>
        </p:spPr>
        <p:txBody>
          <a:bodyPr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22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保罗站在亚略巴古当中，说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：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众位雅典人哪，我看你们凡事很敬畏鬼神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23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我游行的时候，观看你们所敬拜的，遇见一座坛，上面写著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『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未识之神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』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。你们所不认识而敬拜的，我现在告诉你们。 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24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创造宇宙和其中万物的神，既是天地的主，就不住人手所造的殿</a:t>
            </a:r>
            <a:r>
              <a:rPr lang="zh-TW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25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也不用人手服事，好像缺少什麽；自己倒将生命、气息、万物，赐给万人。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10202" y="361950"/>
            <a:ext cx="357501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17:16-33</a:t>
            </a:r>
            <a:endParaRPr lang="en-US" altLang="zh-CN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698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76350"/>
            <a:ext cx="11210924" cy="5038725"/>
          </a:xfrm>
        </p:spPr>
        <p:txBody>
          <a:bodyPr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26 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他从一本造出万族的人，住在全地上，并且预先定准他们的年限和所住的疆界，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27 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要叫他们寻求神，或者可以揣摩而得，其实他离我们各人不远；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28 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我们生活、动作、存留，都在乎他。就如你们作诗的，有人说：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『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我们也是他所生的。</a:t>
            </a:r>
            <a:r>
              <a:rPr lang="en-US" altLang="zh-CN" sz="4000" dirty="0">
                <a:latin typeface="Garamond" panose="02020404030301010803" pitchFamily="18" charset="0"/>
                <a:ea typeface="DFKai-SB" panose="03000509000000000000" pitchFamily="65" charset="-120"/>
              </a:rPr>
              <a:t>』 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29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我们既是神所生的，就不当以为神的神性像人用手艺、心思所雕刻的金、银、石。 </a:t>
            </a:r>
            <a:endParaRPr lang="zh-CN" alt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10202" y="361950"/>
            <a:ext cx="357501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17:16-33</a:t>
            </a:r>
            <a:endParaRPr lang="en-US" altLang="zh-CN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7441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76350"/>
            <a:ext cx="11210924" cy="5038725"/>
          </a:xfrm>
        </p:spPr>
        <p:txBody>
          <a:bodyPr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30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世人蒙昧无知的时候，神并不监察，如今却吩咐各处的人都要悔改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31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因为他已经定了日子，要藉著他所设立的人按公义审判天下，并且叫他从死里复活，给万人作可信的凭据。」 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32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众人听见从死里复活的话，就有讥诮他的；又有人说：「我们再听你讲这个吧！」 </a:t>
            </a:r>
            <a:endParaRPr lang="en-US" altLang="zh-CN" sz="4000" dirty="0" smtClean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altLang="zh-CN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33 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於是保罗从他们当中出去</a:t>
            </a:r>
            <a:r>
              <a:rPr lang="zh-CN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了。</a:t>
            </a:r>
            <a:r>
              <a:rPr lang="zh-CN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endParaRPr lang="zh-CN" alt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10202" y="361950"/>
            <a:ext cx="357501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使徒行传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17:16-33</a:t>
            </a:r>
            <a:endParaRPr lang="en-US" altLang="zh-CN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3626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381001"/>
            <a:ext cx="10258423" cy="5410200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17:22-23</a:t>
            </a: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众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位雅典人哪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我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看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你们凡事很敬畏鬼神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　　我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游行的时候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CN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观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看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你们所敬拜的</a:t>
            </a:r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CN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遇</a:t>
            </a:r>
            <a:r>
              <a:rPr lang="zh-CN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见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一座坛，上面写著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『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未识之神</a:t>
            </a: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』</a:t>
            </a:r>
            <a:r>
              <a:rPr lang="zh-CN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1551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668</TotalTime>
  <Words>310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DFKai-SB</vt:lpstr>
      <vt:lpstr>Arial</vt:lpstr>
      <vt:lpstr>Calibri</vt:lpstr>
      <vt:lpstr>Calibri Light</vt:lpstr>
      <vt:lpstr>Garamond</vt:lpstr>
      <vt:lpstr>Celestial</vt:lpstr>
      <vt:lpstr>瞎子摸象？</vt:lpstr>
      <vt:lpstr>PowerPoint Presentation</vt:lpstr>
      <vt:lpstr>瞎子摸象的比喻里最关键的是什么？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服事的自願軍</dc:title>
  <dc:creator>Dennis Wong</dc:creator>
  <cp:lastModifiedBy>Dennis Wong</cp:lastModifiedBy>
  <cp:revision>68</cp:revision>
  <dcterms:created xsi:type="dcterms:W3CDTF">2017-08-20T10:10:20Z</dcterms:created>
  <dcterms:modified xsi:type="dcterms:W3CDTF">2018-08-26T13:13:55Z</dcterms:modified>
</cp:coreProperties>
</file>