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 id="2147483676" r:id="rId4"/>
  </p:sldMasterIdLst>
  <p:notesMasterIdLst>
    <p:notesMasterId r:id="rId31"/>
  </p:notesMasterIdLst>
  <p:sldIdLst>
    <p:sldId id="257" r:id="rId5"/>
    <p:sldId id="654" r:id="rId6"/>
    <p:sldId id="606" r:id="rId7"/>
    <p:sldId id="679" r:id="rId8"/>
    <p:sldId id="694" r:id="rId9"/>
    <p:sldId id="695" r:id="rId10"/>
    <p:sldId id="696" r:id="rId11"/>
    <p:sldId id="698" r:id="rId12"/>
    <p:sldId id="699" r:id="rId13"/>
    <p:sldId id="697" r:id="rId14"/>
    <p:sldId id="700" r:id="rId15"/>
    <p:sldId id="701" r:id="rId16"/>
    <p:sldId id="702" r:id="rId17"/>
    <p:sldId id="703" r:id="rId18"/>
    <p:sldId id="704" r:id="rId19"/>
    <p:sldId id="705" r:id="rId20"/>
    <p:sldId id="706" r:id="rId21"/>
    <p:sldId id="707" r:id="rId22"/>
    <p:sldId id="708" r:id="rId23"/>
    <p:sldId id="709" r:id="rId24"/>
    <p:sldId id="710" r:id="rId25"/>
    <p:sldId id="712" r:id="rId26"/>
    <p:sldId id="693" r:id="rId27"/>
    <p:sldId id="676" r:id="rId28"/>
    <p:sldId id="713" r:id="rId29"/>
    <p:sldId id="71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585" autoAdjust="0"/>
  </p:normalViewPr>
  <p:slideViewPr>
    <p:cSldViewPr snapToGrid="0">
      <p:cViewPr varScale="1">
        <p:scale>
          <a:sx n="79" d="100"/>
          <a:sy n="79" d="100"/>
        </p:scale>
        <p:origin x="1402" y="82"/>
      </p:cViewPr>
      <p:guideLst>
        <p:guide orient="horz" pos="2160"/>
        <p:guide pos="2880"/>
      </p:guideLst>
    </p:cSldViewPr>
  </p:slideViewPr>
  <p:outlineViewPr>
    <p:cViewPr>
      <p:scale>
        <a:sx n="33" d="100"/>
        <a:sy n="33" d="100"/>
      </p:scale>
      <p:origin x="0" y="79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B3692-CC9C-4FD0-82C4-2EACAB12BA0B}" type="datetimeFigureOut">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DD95A-0CB7-428C-81F1-0C115374F547}" type="slidenum">
              <a:rPr lang="en-US" smtClean="0"/>
              <a:t>‹#›</a:t>
            </a:fld>
            <a:endParaRPr lang="en-US"/>
          </a:p>
        </p:txBody>
      </p:sp>
    </p:spTree>
    <p:extLst>
      <p:ext uri="{BB962C8B-B14F-4D97-AF65-F5344CB8AC3E}">
        <p14:creationId xmlns:p14="http://schemas.microsoft.com/office/powerpoint/2010/main" val="224221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355363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26674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360393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45336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384134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1145216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3053368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2553047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286967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132140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1:14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402561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327954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3210283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4228272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214631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1478760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3022393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extLst>
      <p:ext uri="{BB962C8B-B14F-4D97-AF65-F5344CB8AC3E}">
        <p14:creationId xmlns:p14="http://schemas.microsoft.com/office/powerpoint/2010/main" val="122281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85974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368258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329452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17276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4205829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9/26/2018 1:08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2694569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9/26/2018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lvl1pPr algn="ctr">
              <a:defRPr sz="4000">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342900" indent="-342900">
              <a:lnSpc>
                <a:spcPct val="90000"/>
              </a:lnSpc>
              <a:buClr>
                <a:srgbClr val="C00000"/>
              </a:buClr>
              <a:buFont typeface="Wingdings" pitchFamily="2" charset="2"/>
              <a:buChar char="Ø"/>
              <a:defRPr sz="3600" b="1"/>
            </a:lvl1pPr>
            <a:lvl2pPr marL="742950" indent="-285750">
              <a:lnSpc>
                <a:spcPct val="90000"/>
              </a:lnSpc>
              <a:buClr>
                <a:srgbClr val="C00000"/>
              </a:buClr>
              <a:buFont typeface="Wingdings" pitchFamily="2" charset="2"/>
              <a:buChar char="v"/>
              <a:defRPr sz="3200" b="1"/>
            </a:lvl2pPr>
            <a:lvl3pPr marL="1143000" indent="-228600">
              <a:lnSpc>
                <a:spcPct val="90000"/>
              </a:lnSpc>
              <a:buClr>
                <a:srgbClr val="C00000"/>
              </a:buClr>
              <a:buFont typeface="Wingdings" pitchFamily="2" charset="2"/>
              <a:buChar char="q"/>
              <a:defRPr sz="2800"/>
            </a:lvl3pPr>
            <a:lvl4pPr marL="1600200" indent="-228600">
              <a:lnSpc>
                <a:spcPct val="90000"/>
              </a:lnSpc>
              <a:buClr>
                <a:srgbClr val="C00000"/>
              </a:buClr>
              <a:buFont typeface="Wingdings" pitchFamily="2" charset="2"/>
              <a:buChar char="§"/>
              <a:defRPr sz="2400"/>
            </a:lvl4pPr>
            <a:lvl5pPr marL="2057400" indent="-228600">
              <a:lnSpc>
                <a:spcPct val="90000"/>
              </a:lnSpc>
              <a:buClr>
                <a:srgbClr val="C00000"/>
              </a:buClr>
              <a:buFont typeface="Courier New" pitchFamily="49" charset="0"/>
              <a:buChar char="o"/>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9/26/2018</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fade/>
  </p:transition>
  <p:timing>
    <p:tnLst>
      <p:par>
        <p:cTn id="1" dur="indefinite" restart="never" nodeType="tmRoot"/>
      </p:par>
    </p:tnLst>
  </p:timing>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458200" cy="1222375"/>
          </a:xfrm>
          <a:effectLst/>
        </p:spPr>
        <p:txBody>
          <a:bodyPr>
            <a:noAutofit/>
          </a:bodyPr>
          <a:lstStyle/>
          <a:p>
            <a:pPr algn="ctr"/>
            <a:r>
              <a:rPr lang="zh-TW" altLang="en-US" sz="4800" b="1" dirty="0">
                <a:effectLst/>
              </a:rPr>
              <a:t>約伯記</a:t>
            </a:r>
            <a:r>
              <a:rPr lang="en-US" altLang="zh-TW" sz="4800" b="1" dirty="0" smtClean="0">
                <a:effectLst/>
              </a:rPr>
              <a:t>(</a:t>
            </a:r>
            <a:r>
              <a:rPr lang="zh-TW" altLang="en-US" sz="4800" b="1" dirty="0">
                <a:effectLst/>
              </a:rPr>
              <a:t>二</a:t>
            </a:r>
            <a:r>
              <a:rPr lang="en-US" altLang="zh-TW" sz="4800" b="1" dirty="0" smtClean="0">
                <a:effectLst/>
              </a:rPr>
              <a:t>)</a:t>
            </a:r>
            <a:br>
              <a:rPr lang="en-US" altLang="zh-TW" sz="4800" b="1" dirty="0" smtClean="0">
                <a:effectLst/>
              </a:rPr>
            </a:br>
            <a:r>
              <a:rPr lang="en-US" altLang="zh-TW" sz="4800" b="1" dirty="0" smtClean="0">
                <a:effectLst/>
              </a:rPr>
              <a:t/>
            </a:r>
            <a:br>
              <a:rPr lang="en-US" altLang="zh-TW" sz="4800" b="1" dirty="0" smtClean="0">
                <a:effectLst/>
              </a:rPr>
            </a:br>
            <a:r>
              <a:rPr lang="en-US" altLang="zh-TW" sz="4400" b="1" dirty="0" smtClean="0">
                <a:effectLst/>
              </a:rPr>
              <a:t>~</a:t>
            </a:r>
            <a:r>
              <a:rPr lang="zh-TW" altLang="en-US" sz="4400" b="1" dirty="0">
                <a:effectLst/>
              </a:rPr>
              <a:t>我知道我的救贖主活著</a:t>
            </a:r>
            <a:r>
              <a:rPr lang="en-US" altLang="zh-TW" sz="4400" b="1" dirty="0" smtClean="0">
                <a:effectLst/>
              </a:rPr>
              <a:t>~</a:t>
            </a:r>
            <a:br>
              <a:rPr lang="en-US" altLang="zh-TW" sz="4400" b="1" dirty="0" smtClean="0">
                <a:effectLst/>
              </a:rPr>
            </a:br>
            <a:endParaRPr lang="en-US" sz="4400" b="1" dirty="0">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2"/>
            </a:pPr>
            <a:r>
              <a:rPr lang="zh-TW" altLang="en-US" sz="3200" u="sng" dirty="0"/>
              <a:t>神豈會使義人受苦</a:t>
            </a:r>
            <a:r>
              <a:rPr lang="zh-TW" altLang="en-US" sz="3200" u="sng" dirty="0" smtClean="0"/>
              <a:t>？</a:t>
            </a:r>
            <a:endParaRPr lang="en-US" altLang="zh-TW" sz="3200" dirty="0" smtClean="0"/>
          </a:p>
          <a:p>
            <a:pPr marL="744538" lvl="1" indent="-742950">
              <a:lnSpc>
                <a:spcPct val="110000"/>
              </a:lnSpc>
              <a:spcAft>
                <a:spcPts val="1200"/>
              </a:spcAft>
              <a:buSzPct val="100000"/>
            </a:pPr>
            <a:r>
              <a:rPr lang="zh-TW" altLang="en-US" sz="2800" dirty="0" smtClean="0"/>
              <a:t>「</a:t>
            </a:r>
            <a:r>
              <a:rPr lang="zh-TW" altLang="en-US" sz="2800" dirty="0"/>
              <a:t>我這求告神、蒙他應允的人竟成了朋友所譏笑的；公義完全人竟受了人的譏笑。</a:t>
            </a:r>
            <a:r>
              <a:rPr lang="zh-TW" altLang="en-US" sz="2800" dirty="0" smtClean="0"/>
              <a:t>」</a:t>
            </a:r>
            <a:r>
              <a:rPr lang="en-US" altLang="zh-TW" sz="2800" dirty="0" smtClean="0"/>
              <a:t>(</a:t>
            </a:r>
            <a:r>
              <a:rPr lang="zh-TW" altLang="en-US" sz="2800" dirty="0"/>
              <a:t>伯</a:t>
            </a:r>
            <a:r>
              <a:rPr lang="en-US" altLang="zh-TW" sz="2800" dirty="0"/>
              <a:t>12</a:t>
            </a:r>
            <a:r>
              <a:rPr lang="zh-TW" altLang="en-US" sz="2800" dirty="0"/>
              <a:t>：</a:t>
            </a:r>
            <a:r>
              <a:rPr lang="en-US" altLang="zh-TW" sz="2800" dirty="0"/>
              <a:t>4</a:t>
            </a:r>
            <a:r>
              <a:rPr lang="en-US" altLang="zh-TW" sz="2800" dirty="0" smtClean="0"/>
              <a:t>)</a:t>
            </a:r>
          </a:p>
          <a:p>
            <a:pPr marL="744538" lvl="1" indent="-742950">
              <a:lnSpc>
                <a:spcPct val="110000"/>
              </a:lnSpc>
              <a:spcAft>
                <a:spcPts val="1200"/>
              </a:spcAft>
              <a:buSzPct val="100000"/>
            </a:pPr>
            <a:r>
              <a:rPr lang="zh-TW" altLang="en-US" sz="2800" dirty="0" smtClean="0"/>
              <a:t>「</a:t>
            </a:r>
            <a:r>
              <a:rPr lang="zh-TW" altLang="en-US" sz="2800" dirty="0"/>
              <a:t>我因沒有違棄那聖者的言語，就仍以此為安慰，在不止息的痛苦中還可踴躍。」</a:t>
            </a:r>
            <a:r>
              <a:rPr lang="en-US" altLang="zh-TW" sz="2800" dirty="0"/>
              <a:t>(</a:t>
            </a:r>
            <a:r>
              <a:rPr lang="zh-TW" altLang="en-US" sz="2800" dirty="0"/>
              <a:t>伯</a:t>
            </a:r>
            <a:r>
              <a:rPr lang="en-US" altLang="zh-TW" sz="2800" dirty="0"/>
              <a:t>6</a:t>
            </a:r>
            <a:r>
              <a:rPr lang="zh-TW" altLang="en-US" sz="2800" dirty="0"/>
              <a:t>：</a:t>
            </a:r>
            <a:r>
              <a:rPr lang="en-US" altLang="zh-TW" sz="2800" dirty="0"/>
              <a:t>10</a:t>
            </a:r>
            <a:r>
              <a:rPr lang="en-US" altLang="zh-TW" sz="2800" dirty="0" smtClean="0"/>
              <a:t>)</a:t>
            </a:r>
          </a:p>
          <a:p>
            <a:pPr marL="744538" lvl="1" indent="-742950">
              <a:lnSpc>
                <a:spcPct val="110000"/>
              </a:lnSpc>
              <a:spcAft>
                <a:spcPts val="1200"/>
              </a:spcAft>
              <a:buSzPct val="100000"/>
            </a:pPr>
            <a:r>
              <a:rPr lang="zh-TW" altLang="en-US" sz="2800" dirty="0" smtClean="0"/>
              <a:t>痛</a:t>
            </a:r>
            <a:r>
              <a:rPr lang="zh-TW" altLang="en-US" sz="2800" dirty="0"/>
              <a:t>苦中的掙扎都是神破碎鍊淨人生命的一個工具，是一個基督徒能夠邁向成熟所必須經歷的</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smtClean="0"/>
              <a:t>「</a:t>
            </a:r>
            <a:r>
              <a:rPr lang="zh-TW" altLang="en-US" sz="2800" dirty="0"/>
              <a:t>人種的是甚麼，收的也是甚麼。</a:t>
            </a:r>
            <a:r>
              <a:rPr lang="zh-TW" altLang="en-US" sz="2800" dirty="0" smtClean="0"/>
              <a:t>」</a:t>
            </a:r>
            <a:r>
              <a:rPr lang="en-US" altLang="zh-TW" sz="2800" dirty="0"/>
              <a:t>(</a:t>
            </a:r>
            <a:r>
              <a:rPr lang="zh-TW" altLang="en-US" sz="2800" dirty="0"/>
              <a:t>加</a:t>
            </a:r>
            <a:r>
              <a:rPr lang="en-US" altLang="zh-TW" sz="2800" dirty="0"/>
              <a:t>6</a:t>
            </a:r>
            <a:r>
              <a:rPr lang="zh-TW" altLang="en-US" sz="2800" dirty="0"/>
              <a:t>：</a:t>
            </a:r>
            <a:r>
              <a:rPr lang="en-US" altLang="zh-TW" sz="2800" dirty="0"/>
              <a:t>7-8)</a:t>
            </a:r>
            <a:endParaRPr lang="en-US" altLang="zh-TW" sz="2800" dirty="0" smtClean="0"/>
          </a:p>
        </p:txBody>
      </p:sp>
    </p:spTree>
    <p:extLst>
      <p:ext uri="{BB962C8B-B14F-4D97-AF65-F5344CB8AC3E}">
        <p14:creationId xmlns:p14="http://schemas.microsoft.com/office/powerpoint/2010/main" val="2388688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2"/>
            </a:pPr>
            <a:r>
              <a:rPr lang="zh-TW" altLang="en-US" sz="3200" u="sng" dirty="0"/>
              <a:t>神豈會使義人受苦</a:t>
            </a:r>
            <a:r>
              <a:rPr lang="zh-TW" altLang="en-US" sz="3200" u="sng" dirty="0" smtClean="0"/>
              <a:t>？</a:t>
            </a:r>
            <a:endParaRPr lang="en-US" altLang="zh-TW" sz="3200" dirty="0" smtClean="0"/>
          </a:p>
          <a:p>
            <a:pPr marL="744538" lvl="1" indent="-742950">
              <a:lnSpc>
                <a:spcPct val="110000"/>
              </a:lnSpc>
              <a:spcAft>
                <a:spcPts val="1200"/>
              </a:spcAft>
              <a:buSzPct val="100000"/>
            </a:pPr>
            <a:r>
              <a:rPr lang="zh-TW" altLang="en-US" sz="2800" dirty="0" smtClean="0"/>
              <a:t>「</a:t>
            </a:r>
            <a:r>
              <a:rPr lang="zh-TW" altLang="en-US" sz="2800" dirty="0"/>
              <a:t>義人不遭災害；惡人滿受禍患。」</a:t>
            </a:r>
            <a:r>
              <a:rPr lang="en-US" altLang="zh-TW" sz="2800" dirty="0"/>
              <a:t>(</a:t>
            </a:r>
            <a:r>
              <a:rPr lang="zh-TW" altLang="en-US" sz="2800" dirty="0"/>
              <a:t>箴</a:t>
            </a:r>
            <a:r>
              <a:rPr lang="en-US" altLang="zh-TW" sz="2800" dirty="0"/>
              <a:t>12</a:t>
            </a:r>
            <a:r>
              <a:rPr lang="zh-TW" altLang="en-US" sz="2800" dirty="0"/>
              <a:t>：</a:t>
            </a:r>
            <a:r>
              <a:rPr lang="en-US" altLang="zh-TW" sz="2800" dirty="0"/>
              <a:t>21</a:t>
            </a:r>
            <a:r>
              <a:rPr lang="en-US" altLang="zh-TW" sz="2800" dirty="0" smtClean="0"/>
              <a:t>)</a:t>
            </a:r>
          </a:p>
          <a:p>
            <a:pPr marL="744538" lvl="1" indent="-742950">
              <a:lnSpc>
                <a:spcPct val="110000"/>
              </a:lnSpc>
              <a:spcAft>
                <a:spcPts val="1200"/>
              </a:spcAft>
              <a:buSzPct val="100000"/>
            </a:pPr>
            <a:r>
              <a:rPr lang="zh-TW" altLang="en-US" sz="2800" dirty="0" smtClean="0"/>
              <a:t>「</a:t>
            </a:r>
            <a:r>
              <a:rPr lang="zh-TW" altLang="en-US" sz="2800" dirty="0"/>
              <a:t>禍患追趕罪人；義人必得善報。」</a:t>
            </a:r>
            <a:r>
              <a:rPr lang="en-US" altLang="zh-TW" sz="2800" dirty="0"/>
              <a:t>(</a:t>
            </a:r>
            <a:r>
              <a:rPr lang="zh-TW" altLang="en-US" sz="2800" dirty="0"/>
              <a:t>箴</a:t>
            </a:r>
            <a:r>
              <a:rPr lang="en-US" altLang="zh-TW" sz="2800" dirty="0"/>
              <a:t>13</a:t>
            </a:r>
            <a:r>
              <a:rPr lang="zh-TW" altLang="en-US" sz="2800" dirty="0"/>
              <a:t>：</a:t>
            </a:r>
            <a:r>
              <a:rPr lang="en-US" altLang="zh-TW" sz="2800" dirty="0"/>
              <a:t>21</a:t>
            </a:r>
            <a:r>
              <a:rPr lang="en-US" altLang="zh-TW" sz="2800" dirty="0" smtClean="0"/>
              <a:t>)</a:t>
            </a:r>
          </a:p>
          <a:p>
            <a:pPr marL="744538" lvl="1" indent="-742950">
              <a:lnSpc>
                <a:spcPct val="110000"/>
              </a:lnSpc>
              <a:spcAft>
                <a:spcPts val="1200"/>
              </a:spcAft>
              <a:buSzPct val="100000"/>
            </a:pPr>
            <a:r>
              <a:rPr lang="zh-TW" altLang="en-US" sz="2800" dirty="0" smtClean="0"/>
              <a:t>「</a:t>
            </a:r>
            <a:r>
              <a:rPr lang="zh-TW" altLang="en-US" sz="2800" dirty="0"/>
              <a:t>義人吃得飽足；惡人肚腹缺糧。」</a:t>
            </a:r>
            <a:r>
              <a:rPr lang="en-US" altLang="zh-TW" sz="2800" dirty="0"/>
              <a:t>(</a:t>
            </a:r>
            <a:r>
              <a:rPr lang="zh-TW" altLang="en-US" sz="2800" dirty="0"/>
              <a:t>箴</a:t>
            </a:r>
            <a:r>
              <a:rPr lang="en-US" altLang="zh-TW" sz="2800" dirty="0"/>
              <a:t>13</a:t>
            </a:r>
            <a:r>
              <a:rPr lang="zh-TW" altLang="en-US" sz="2800" dirty="0"/>
              <a:t>：</a:t>
            </a:r>
            <a:r>
              <a:rPr lang="en-US" altLang="zh-TW" sz="2800" dirty="0"/>
              <a:t>25</a:t>
            </a:r>
            <a:r>
              <a:rPr lang="en-US" altLang="zh-TW" sz="2800" dirty="0" smtClean="0"/>
              <a:t>)</a:t>
            </a:r>
          </a:p>
          <a:p>
            <a:pPr marL="744538" lvl="1" indent="-742950">
              <a:lnSpc>
                <a:spcPct val="110000"/>
              </a:lnSpc>
              <a:spcAft>
                <a:spcPts val="1200"/>
              </a:spcAft>
              <a:buSzPct val="100000"/>
            </a:pPr>
            <a:r>
              <a:rPr lang="zh-TW" altLang="en-US" sz="2800" dirty="0" smtClean="0"/>
              <a:t>這宇</a:t>
            </a:r>
            <a:r>
              <a:rPr lang="zh-TW" altLang="en-US" sz="2800" dirty="0"/>
              <a:t>宙中的公義是來自於那位完全公義的創造主</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smtClean="0"/>
              <a:t>這世</a:t>
            </a:r>
            <a:r>
              <a:rPr lang="zh-TW" altLang="en-US" sz="2800" dirty="0"/>
              <a:t>界的公理將會在神最後的審判中得</a:t>
            </a:r>
            <a:r>
              <a:rPr lang="zh-TW" altLang="en-US" sz="2800" dirty="0" smtClean="0"/>
              <a:t>到的</a:t>
            </a:r>
            <a:r>
              <a:rPr lang="zh-TW" altLang="en-US" sz="2800" dirty="0"/>
              <a:t>彰顯。</a:t>
            </a:r>
            <a:endParaRPr lang="en-US" altLang="zh-TW" sz="2800" dirty="0" smtClean="0"/>
          </a:p>
        </p:txBody>
      </p:sp>
    </p:spTree>
    <p:extLst>
      <p:ext uri="{BB962C8B-B14F-4D97-AF65-F5344CB8AC3E}">
        <p14:creationId xmlns:p14="http://schemas.microsoft.com/office/powerpoint/2010/main" val="64862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2"/>
            </a:pPr>
            <a:r>
              <a:rPr lang="zh-TW" altLang="en-US" sz="3200" u="sng" dirty="0"/>
              <a:t>神豈會使義人受苦</a:t>
            </a:r>
            <a:r>
              <a:rPr lang="zh-TW" altLang="en-US" sz="3200" u="sng" dirty="0" smtClean="0"/>
              <a:t>？</a:t>
            </a:r>
            <a:endParaRPr lang="en-US" altLang="zh-TW" sz="3200" dirty="0" smtClean="0"/>
          </a:p>
          <a:p>
            <a:pPr marL="744538" lvl="1" indent="-742950">
              <a:lnSpc>
                <a:spcPct val="110000"/>
              </a:lnSpc>
              <a:spcAft>
                <a:spcPts val="1200"/>
              </a:spcAft>
              <a:buSzPct val="100000"/>
            </a:pPr>
            <a:r>
              <a:rPr lang="zh-TW" altLang="en-US" sz="2800" dirty="0" smtClean="0"/>
              <a:t>「</a:t>
            </a:r>
            <a:r>
              <a:rPr lang="en-US" sz="2800" baseline="30000" dirty="0"/>
              <a:t>2</a:t>
            </a:r>
            <a:r>
              <a:rPr lang="zh-TW" altLang="en-US" sz="2800" dirty="0"/>
              <a:t>這些話你要說到幾時？口中的言語如狂風要到幾時呢？</a:t>
            </a:r>
            <a:r>
              <a:rPr lang="en-US" sz="2800" baseline="30000" dirty="0"/>
              <a:t>3</a:t>
            </a:r>
            <a:r>
              <a:rPr lang="zh-TW" altLang="en-US" sz="2800" dirty="0"/>
              <a:t>神豈能偏離公平？全能者豈能偏離公義？</a:t>
            </a:r>
            <a:r>
              <a:rPr lang="en-US" sz="2800" baseline="30000" dirty="0"/>
              <a:t>4</a:t>
            </a:r>
            <a:r>
              <a:rPr lang="zh-TW" altLang="en-US" sz="2800" dirty="0"/>
              <a:t>或者你的兒女得罪了他；他使他們受報應。」</a:t>
            </a:r>
            <a:r>
              <a:rPr lang="en-US" sz="2800" dirty="0"/>
              <a:t>(</a:t>
            </a:r>
            <a:r>
              <a:rPr lang="zh-TW" altLang="en-US" sz="2800" dirty="0"/>
              <a:t>伯</a:t>
            </a:r>
            <a:r>
              <a:rPr lang="en-US" sz="2800" dirty="0"/>
              <a:t>8</a:t>
            </a:r>
            <a:r>
              <a:rPr lang="zh-TW" altLang="en-US" sz="2800" dirty="0"/>
              <a:t>：</a:t>
            </a:r>
            <a:r>
              <a:rPr lang="en-US" sz="2800" dirty="0"/>
              <a:t>2-4</a:t>
            </a:r>
            <a:r>
              <a:rPr lang="en-US" sz="2800" dirty="0" smtClean="0"/>
              <a:t>)</a:t>
            </a:r>
          </a:p>
          <a:p>
            <a:pPr marL="744538" lvl="1" indent="-742950">
              <a:lnSpc>
                <a:spcPct val="110000"/>
              </a:lnSpc>
              <a:spcAft>
                <a:spcPts val="1200"/>
              </a:spcAft>
              <a:buSzPct val="100000"/>
            </a:pPr>
            <a:r>
              <a:rPr lang="zh-TW" altLang="en-US" sz="2800" dirty="0" smtClean="0"/>
              <a:t>「</a:t>
            </a:r>
            <a:r>
              <a:rPr lang="en-US" sz="2800" baseline="30000" dirty="0" smtClean="0"/>
              <a:t> </a:t>
            </a:r>
            <a:r>
              <a:rPr lang="en-US" sz="2800" baseline="30000" dirty="0"/>
              <a:t>5</a:t>
            </a:r>
            <a:r>
              <a:rPr lang="zh-TW" altLang="en-US" sz="2800" dirty="0"/>
              <a:t>惡人誇勝是暫時的，不敬虔人的喜樂不過轉眼之間麼？</a:t>
            </a:r>
            <a:r>
              <a:rPr lang="en-US" sz="2800" baseline="30000" dirty="0"/>
              <a:t>6</a:t>
            </a:r>
            <a:r>
              <a:rPr lang="zh-TW" altLang="en-US" sz="2800" dirty="0"/>
              <a:t>他的尊榮雖達到天上，頭雖頂到雲中，</a:t>
            </a:r>
            <a:r>
              <a:rPr lang="en-US" sz="2800" baseline="30000" dirty="0"/>
              <a:t>7</a:t>
            </a:r>
            <a:r>
              <a:rPr lang="zh-TW" altLang="en-US" sz="2800" dirty="0"/>
              <a:t>他終必滅亡，像自己的糞一樣；素來見他的人要說：他在那裡呢？」</a:t>
            </a:r>
            <a:r>
              <a:rPr lang="en-US" sz="2800" dirty="0"/>
              <a:t>(</a:t>
            </a:r>
            <a:r>
              <a:rPr lang="zh-TW" altLang="en-US" sz="2800" dirty="0"/>
              <a:t>伯</a:t>
            </a:r>
            <a:r>
              <a:rPr lang="en-US" sz="2800" dirty="0"/>
              <a:t>20</a:t>
            </a:r>
            <a:r>
              <a:rPr lang="zh-TW" altLang="en-US" sz="2800" dirty="0"/>
              <a:t>：</a:t>
            </a:r>
            <a:r>
              <a:rPr lang="en-US" sz="2800" dirty="0"/>
              <a:t>5-7)</a:t>
            </a:r>
            <a:endParaRPr lang="en-US" altLang="zh-TW" sz="2800" dirty="0" smtClean="0"/>
          </a:p>
        </p:txBody>
      </p:sp>
    </p:spTree>
    <p:extLst>
      <p:ext uri="{BB962C8B-B14F-4D97-AF65-F5344CB8AC3E}">
        <p14:creationId xmlns:p14="http://schemas.microsoft.com/office/powerpoint/2010/main" val="3066406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2"/>
            </a:pPr>
            <a:r>
              <a:rPr lang="zh-TW" altLang="en-US" sz="3200" u="sng" dirty="0"/>
              <a:t>神豈會使義人受苦</a:t>
            </a:r>
            <a:r>
              <a:rPr lang="zh-TW" altLang="en-US" sz="3200" u="sng" dirty="0" smtClean="0"/>
              <a:t>？</a:t>
            </a:r>
            <a:endParaRPr lang="en-US" altLang="zh-TW" sz="3200" dirty="0" smtClean="0"/>
          </a:p>
          <a:p>
            <a:pPr marL="744538" lvl="1" indent="-742950">
              <a:lnSpc>
                <a:spcPct val="110000"/>
              </a:lnSpc>
              <a:spcAft>
                <a:spcPts val="1200"/>
              </a:spcAft>
              <a:buSzPct val="100000"/>
            </a:pPr>
            <a:r>
              <a:rPr lang="zh-TW" altLang="en-US" sz="2800" dirty="0" smtClean="0"/>
              <a:t>「</a:t>
            </a:r>
            <a:r>
              <a:rPr lang="en-US" sz="2800" baseline="30000" dirty="0"/>
              <a:t>5</a:t>
            </a:r>
            <a:r>
              <a:rPr lang="zh-TW" altLang="en-US" sz="2800" dirty="0"/>
              <a:t>你的罪惡豈不是大麼？你的罪孽也沒有窮盡；</a:t>
            </a:r>
            <a:r>
              <a:rPr lang="en-US" sz="2800" baseline="30000" dirty="0"/>
              <a:t>6</a:t>
            </a:r>
            <a:r>
              <a:rPr lang="zh-TW" altLang="en-US" sz="2800" dirty="0"/>
              <a:t>因你無故強取弟兄的物為當頭，剝去貧寒人的衣服。</a:t>
            </a:r>
            <a:r>
              <a:rPr lang="en-US" sz="2800" baseline="30000" dirty="0"/>
              <a:t>7</a:t>
            </a:r>
            <a:r>
              <a:rPr lang="zh-TW" altLang="en-US" sz="2800" dirty="0"/>
              <a:t>困乏的人，你沒有給他水喝；飢餓的人，你沒有給他食物。</a:t>
            </a:r>
            <a:r>
              <a:rPr lang="en-US" sz="2800" baseline="30000" dirty="0"/>
              <a:t>8</a:t>
            </a:r>
            <a:r>
              <a:rPr lang="zh-TW" altLang="en-US" sz="2800" dirty="0"/>
              <a:t>有能力的人就得地土；尊貴的人也住在其中。</a:t>
            </a:r>
            <a:r>
              <a:rPr lang="en-US" sz="2800" baseline="30000" dirty="0"/>
              <a:t>9</a:t>
            </a:r>
            <a:r>
              <a:rPr lang="zh-TW" altLang="en-US" sz="2800" dirty="0"/>
              <a:t>你打發寡婦空手回去，折斷孤兒的膀臂。</a:t>
            </a:r>
            <a:r>
              <a:rPr lang="en-US" sz="2800" baseline="30000" dirty="0"/>
              <a:t>10</a:t>
            </a:r>
            <a:r>
              <a:rPr lang="zh-TW" altLang="en-US" sz="2800" dirty="0"/>
              <a:t>因此，有網羅環繞你，有恐懼忽然使你驚惶；</a:t>
            </a:r>
            <a:r>
              <a:rPr lang="en-US" sz="2800" baseline="30000" dirty="0"/>
              <a:t>11</a:t>
            </a:r>
            <a:r>
              <a:rPr lang="zh-TW" altLang="en-US" sz="2800" dirty="0"/>
              <a:t>或有黑暗蒙蔽你，並有洪水淹沒你。」</a:t>
            </a:r>
            <a:r>
              <a:rPr lang="en-US" sz="2800" dirty="0"/>
              <a:t>(</a:t>
            </a:r>
            <a:r>
              <a:rPr lang="zh-TW" altLang="en-US" sz="2800" dirty="0"/>
              <a:t>伯</a:t>
            </a:r>
            <a:r>
              <a:rPr lang="en-US" sz="2800" dirty="0"/>
              <a:t>22</a:t>
            </a:r>
            <a:r>
              <a:rPr lang="zh-TW" altLang="en-US" sz="2800" dirty="0" smtClean="0"/>
              <a:t>：</a:t>
            </a:r>
            <a:r>
              <a:rPr lang="en-US" altLang="zh-TW" sz="2800" dirty="0"/>
              <a:t>5</a:t>
            </a:r>
            <a:r>
              <a:rPr lang="en-US" sz="2800" dirty="0" smtClean="0"/>
              <a:t>-11</a:t>
            </a:r>
            <a:r>
              <a:rPr lang="en-US" sz="2800" dirty="0"/>
              <a:t>)</a:t>
            </a:r>
            <a:endParaRPr lang="en-US" sz="2800" dirty="0" smtClean="0"/>
          </a:p>
        </p:txBody>
      </p:sp>
    </p:spTree>
    <p:extLst>
      <p:ext uri="{BB962C8B-B14F-4D97-AF65-F5344CB8AC3E}">
        <p14:creationId xmlns:p14="http://schemas.microsoft.com/office/powerpoint/2010/main" val="263876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2"/>
            </a:pPr>
            <a:r>
              <a:rPr lang="zh-TW" altLang="en-US" sz="3200" u="sng" dirty="0"/>
              <a:t>神豈會使義人受苦</a:t>
            </a:r>
            <a:r>
              <a:rPr lang="zh-TW" altLang="en-US" sz="3200" u="sng" dirty="0" smtClean="0"/>
              <a:t>？</a:t>
            </a:r>
            <a:endParaRPr lang="en-US" altLang="zh-TW" sz="3200" dirty="0" smtClean="0"/>
          </a:p>
          <a:p>
            <a:pPr marL="744538" lvl="1" indent="-742950">
              <a:lnSpc>
                <a:spcPct val="110000"/>
              </a:lnSpc>
              <a:spcAft>
                <a:spcPts val="1200"/>
              </a:spcAft>
              <a:buSzPct val="100000"/>
            </a:pPr>
            <a:r>
              <a:rPr lang="zh-TW" altLang="en-US" sz="2800" dirty="0" smtClean="0"/>
              <a:t>「</a:t>
            </a:r>
            <a:r>
              <a:rPr lang="zh-TW" altLang="en-US" sz="2800" dirty="0"/>
              <a:t>但你們責備是責備甚麼呢？</a:t>
            </a:r>
            <a:r>
              <a:rPr lang="en-US" sz="2800" baseline="30000" dirty="0"/>
              <a:t>26</a:t>
            </a:r>
            <a:r>
              <a:rPr lang="zh-TW" altLang="en-US" sz="2800" dirty="0"/>
              <a:t>絕望人的講論既然如風，你們還想要駁正言語麼？</a:t>
            </a:r>
            <a:r>
              <a:rPr lang="en-US" sz="2800" baseline="30000" dirty="0"/>
              <a:t>27</a:t>
            </a:r>
            <a:r>
              <a:rPr lang="zh-TW" altLang="en-US" sz="2800" dirty="0"/>
              <a:t>你們想為孤兒拈鬮，以朋友當貨物。</a:t>
            </a:r>
            <a:r>
              <a:rPr lang="zh-TW" altLang="en-US" sz="2800" dirty="0" smtClean="0"/>
              <a:t>」</a:t>
            </a:r>
            <a:r>
              <a:rPr lang="en-US" sz="2800" dirty="0"/>
              <a:t>(</a:t>
            </a:r>
            <a:r>
              <a:rPr lang="zh-TW" altLang="en-US" sz="2800" dirty="0"/>
              <a:t>伯</a:t>
            </a:r>
            <a:r>
              <a:rPr lang="en-US" sz="2800" dirty="0"/>
              <a:t>6</a:t>
            </a:r>
            <a:r>
              <a:rPr lang="zh-TW" altLang="en-US" sz="2800" dirty="0"/>
              <a:t>：</a:t>
            </a:r>
            <a:r>
              <a:rPr lang="en-US" sz="2800" dirty="0"/>
              <a:t>25-27) </a:t>
            </a:r>
            <a:endParaRPr lang="en-US" sz="2800" dirty="0" smtClean="0"/>
          </a:p>
          <a:p>
            <a:pPr marL="744538" lvl="1" indent="-742950">
              <a:lnSpc>
                <a:spcPct val="110000"/>
              </a:lnSpc>
              <a:spcAft>
                <a:spcPts val="1200"/>
              </a:spcAft>
              <a:buSzPct val="100000"/>
            </a:pPr>
            <a:r>
              <a:rPr lang="zh-TW" altLang="en-US" sz="2800" dirty="0" smtClean="0"/>
              <a:t>「</a:t>
            </a:r>
            <a:r>
              <a:rPr lang="en-US" sz="2800" baseline="30000" dirty="0"/>
              <a:t>1</a:t>
            </a:r>
            <a:r>
              <a:rPr lang="zh-TW" altLang="en-US" sz="2800" dirty="0"/>
              <a:t>約伯回答說：</a:t>
            </a:r>
            <a:r>
              <a:rPr lang="en-US" sz="2800" baseline="30000" dirty="0"/>
              <a:t>2</a:t>
            </a:r>
            <a:r>
              <a:rPr lang="zh-TW" altLang="en-US" sz="2800" dirty="0"/>
              <a:t>惟願我的煩惱稱一稱，我一切的災害放在天平裡；</a:t>
            </a:r>
            <a:r>
              <a:rPr lang="en-US" sz="2800" baseline="30000" dirty="0"/>
              <a:t>3</a:t>
            </a:r>
            <a:r>
              <a:rPr lang="zh-TW" altLang="en-US" sz="2800" dirty="0"/>
              <a:t>現今都比海沙更重，所以我的言語急躁。</a:t>
            </a:r>
            <a:r>
              <a:rPr lang="en-US" sz="2800" baseline="30000" dirty="0"/>
              <a:t>4</a:t>
            </a:r>
            <a:r>
              <a:rPr lang="zh-TW" altLang="en-US" sz="2800" dirty="0"/>
              <a:t>因全能者的箭射入我身；其毒，我的靈喝盡了；神的驚嚇擺陣攻擊我。</a:t>
            </a:r>
            <a:r>
              <a:rPr lang="zh-TW" altLang="en-US" sz="2800" dirty="0" smtClean="0"/>
              <a:t>」</a:t>
            </a:r>
            <a:r>
              <a:rPr lang="en-US" sz="2800" dirty="0"/>
              <a:t>(</a:t>
            </a:r>
            <a:r>
              <a:rPr lang="zh-TW" altLang="en-US" sz="2800" dirty="0"/>
              <a:t>伯</a:t>
            </a:r>
            <a:r>
              <a:rPr lang="en-US" sz="2800" dirty="0"/>
              <a:t>6</a:t>
            </a:r>
            <a:r>
              <a:rPr lang="zh-TW" altLang="en-US" sz="2800" dirty="0"/>
              <a:t>：</a:t>
            </a:r>
            <a:r>
              <a:rPr lang="en-US" sz="2800" dirty="0"/>
              <a:t>1-4)</a:t>
            </a:r>
            <a:endParaRPr lang="en-US" sz="2800" dirty="0" smtClean="0"/>
          </a:p>
        </p:txBody>
      </p:sp>
    </p:spTree>
    <p:extLst>
      <p:ext uri="{BB962C8B-B14F-4D97-AF65-F5344CB8AC3E}">
        <p14:creationId xmlns:p14="http://schemas.microsoft.com/office/powerpoint/2010/main" val="1079301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lnSpcReduction="10000"/>
          </a:bodyPr>
          <a:lstStyle/>
          <a:p>
            <a:pPr marL="742950" indent="-742950">
              <a:lnSpc>
                <a:spcPct val="110000"/>
              </a:lnSpc>
              <a:spcAft>
                <a:spcPts val="1200"/>
              </a:spcAft>
              <a:buSzPct val="100000"/>
              <a:buFont typeface="+mj-lt"/>
              <a:buAutoNum type="arabicPeriod" startAt="2"/>
            </a:pPr>
            <a:r>
              <a:rPr lang="zh-TW" altLang="en-US" sz="3200" u="sng" dirty="0"/>
              <a:t>神豈會使義人受苦</a:t>
            </a:r>
            <a:r>
              <a:rPr lang="zh-TW" altLang="en-US" sz="3200" u="sng" dirty="0" smtClean="0"/>
              <a:t>？</a:t>
            </a:r>
            <a:endParaRPr lang="en-US" altLang="zh-TW" sz="3200" dirty="0" smtClean="0"/>
          </a:p>
          <a:p>
            <a:pPr marL="744538" lvl="1" indent="-742950">
              <a:lnSpc>
                <a:spcPct val="110000"/>
              </a:lnSpc>
              <a:spcAft>
                <a:spcPts val="1200"/>
              </a:spcAft>
              <a:buSzPct val="100000"/>
            </a:pPr>
            <a:r>
              <a:rPr lang="zh-TW" altLang="en-US" sz="2800" dirty="0" smtClean="0"/>
              <a:t>「</a:t>
            </a:r>
            <a:r>
              <a:rPr lang="en-US" sz="2800" baseline="30000" dirty="0"/>
              <a:t>22</a:t>
            </a:r>
            <a:r>
              <a:rPr lang="zh-TW" altLang="en-US" sz="2800" dirty="0"/>
              <a:t>善惡無分，都是一樣；所以我說，完全人和惡人，他都滅絕。</a:t>
            </a:r>
            <a:r>
              <a:rPr lang="en-US" sz="2800" baseline="30000" dirty="0"/>
              <a:t>23</a:t>
            </a:r>
            <a:r>
              <a:rPr lang="zh-TW" altLang="en-US" sz="2800" dirty="0"/>
              <a:t>若忽然遭殺害之禍，他必戲笑無辜的人遇難。</a:t>
            </a:r>
            <a:r>
              <a:rPr lang="en-US" sz="2800" baseline="30000" dirty="0"/>
              <a:t>24</a:t>
            </a:r>
            <a:r>
              <a:rPr lang="zh-TW" altLang="en-US" sz="2800" dirty="0"/>
              <a:t>世界交在惡人手中；蒙蔽世界審判官的臉，若不是他，是誰呢？</a:t>
            </a:r>
            <a:r>
              <a:rPr lang="zh-TW" altLang="en-US" sz="2800" dirty="0" smtClean="0"/>
              <a:t>」</a:t>
            </a:r>
            <a:r>
              <a:rPr lang="en-US" sz="2800" dirty="0"/>
              <a:t>(</a:t>
            </a:r>
            <a:r>
              <a:rPr lang="zh-TW" altLang="en-US" sz="2800" dirty="0"/>
              <a:t>伯</a:t>
            </a:r>
            <a:r>
              <a:rPr lang="en-US" sz="2800" dirty="0"/>
              <a:t>9</a:t>
            </a:r>
            <a:r>
              <a:rPr lang="zh-TW" altLang="en-US" sz="2800" dirty="0"/>
              <a:t>：</a:t>
            </a:r>
            <a:r>
              <a:rPr lang="en-US" sz="2800" dirty="0"/>
              <a:t>22) </a:t>
            </a:r>
            <a:endParaRPr lang="en-US" sz="2800" dirty="0" smtClean="0"/>
          </a:p>
          <a:p>
            <a:pPr marL="744538" lvl="1" indent="-742950">
              <a:lnSpc>
                <a:spcPct val="110000"/>
              </a:lnSpc>
              <a:spcAft>
                <a:spcPts val="1200"/>
              </a:spcAft>
              <a:buSzPct val="100000"/>
            </a:pPr>
            <a:r>
              <a:rPr lang="zh-TW" altLang="en-US" sz="2800" dirty="0" smtClean="0"/>
              <a:t>約</a:t>
            </a:r>
            <a:r>
              <a:rPr lang="zh-TW" altLang="en-US" sz="2800" dirty="0"/>
              <a:t>伯和三個朋友對神認識的程</a:t>
            </a:r>
            <a:r>
              <a:rPr lang="zh-TW" altLang="en-US" sz="2800" dirty="0" smtClean="0"/>
              <a:t>度沒</a:t>
            </a:r>
            <a:r>
              <a:rPr lang="zh-TW" altLang="en-US" sz="2800" dirty="0"/>
              <a:t>有太大的差別</a:t>
            </a:r>
            <a:r>
              <a:rPr lang="zh-TW" altLang="en-US" sz="2800" dirty="0" smtClean="0"/>
              <a:t>。神</a:t>
            </a:r>
            <a:r>
              <a:rPr lang="zh-TW" altLang="en-US" sz="2800" dirty="0"/>
              <a:t>學觀也</a:t>
            </a:r>
            <a:r>
              <a:rPr lang="zh-TW" altLang="en-US" sz="2800" dirty="0" smtClean="0"/>
              <a:t>許正確，</a:t>
            </a:r>
            <a:r>
              <a:rPr lang="zh-TW" altLang="en-US" sz="2800" dirty="0"/>
              <a:t>但是卻非常的狹隘且不完全</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dirty="0"/>
              <a:t>他們將神侷限在一個律法的框框裡，認為神的作為只能按照人能理解的固定模式。</a:t>
            </a:r>
            <a:endParaRPr lang="en-US" sz="2800" dirty="0" smtClean="0"/>
          </a:p>
        </p:txBody>
      </p:sp>
    </p:spTree>
    <p:extLst>
      <p:ext uri="{BB962C8B-B14F-4D97-AF65-F5344CB8AC3E}">
        <p14:creationId xmlns:p14="http://schemas.microsoft.com/office/powerpoint/2010/main" val="103663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2"/>
            </a:pPr>
            <a:r>
              <a:rPr lang="zh-TW" altLang="en-US" sz="3200" u="sng" dirty="0"/>
              <a:t>神豈會使義人受苦</a:t>
            </a:r>
            <a:r>
              <a:rPr lang="zh-TW" altLang="en-US" sz="3200" u="sng" dirty="0" smtClean="0"/>
              <a:t>？</a:t>
            </a:r>
            <a:endParaRPr lang="en-US" altLang="zh-TW" sz="3200" dirty="0" smtClean="0"/>
          </a:p>
          <a:p>
            <a:pPr marL="744538" lvl="1" indent="-742950">
              <a:lnSpc>
                <a:spcPct val="110000"/>
              </a:lnSpc>
              <a:spcAft>
                <a:spcPts val="1200"/>
              </a:spcAft>
              <a:buSzPct val="100000"/>
            </a:pPr>
            <a:r>
              <a:rPr lang="zh-TW" altLang="en-US" sz="2800" dirty="0" smtClean="0"/>
              <a:t>在</a:t>
            </a:r>
            <a:r>
              <a:rPr lang="zh-TW" altLang="en-US" sz="2800" dirty="0"/>
              <a:t>他們的觀念裡，「義人受苦」只有兩種可能</a:t>
            </a:r>
            <a:r>
              <a:rPr lang="zh-TW" altLang="en-US" sz="2800" dirty="0" smtClean="0"/>
              <a:t>性：不</a:t>
            </a:r>
            <a:r>
              <a:rPr lang="zh-TW" altLang="en-US" sz="2800" dirty="0"/>
              <a:t>是義人</a:t>
            </a:r>
            <a:r>
              <a:rPr lang="zh-TW" altLang="en-US" sz="2800" dirty="0" smtClean="0"/>
              <a:t>犯罪</a:t>
            </a:r>
            <a:r>
              <a:rPr lang="zh-TW" altLang="en-US" sz="2800" dirty="0"/>
              <a:t>，就是神不公義</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a:t>如果</a:t>
            </a:r>
            <a:r>
              <a:rPr lang="zh-TW" altLang="en-US" sz="2800" dirty="0" smtClean="0"/>
              <a:t>約</a:t>
            </a:r>
            <a:r>
              <a:rPr lang="zh-TW" altLang="en-US" sz="2800" dirty="0"/>
              <a:t>伯</a:t>
            </a:r>
            <a:r>
              <a:rPr lang="zh-TW" altLang="en-US" sz="2800" dirty="0" smtClean="0"/>
              <a:t>和三</a:t>
            </a:r>
            <a:r>
              <a:rPr lang="zh-TW" altLang="en-US" sz="2800" dirty="0"/>
              <a:t>個朋友的角色對調</a:t>
            </a:r>
            <a:r>
              <a:rPr lang="zh-TW" altLang="en-US" sz="2800" dirty="0" smtClean="0"/>
              <a:t>，那麼他</a:t>
            </a:r>
            <a:r>
              <a:rPr lang="zh-TW" altLang="en-US" sz="2800" dirty="0"/>
              <a:t>們也會同樣講出對方所講的話來</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a:t>因</a:t>
            </a:r>
            <a:r>
              <a:rPr lang="zh-TW" altLang="en-US" sz="2800" dirty="0" smtClean="0"/>
              <a:t>著對</a:t>
            </a:r>
            <a:r>
              <a:rPr lang="zh-TW" altLang="en-US" sz="2800" dirty="0"/>
              <a:t>神認識的不完全，而產生了對人極大的指控和傷害，以及對神極大的誤解和質疑。</a:t>
            </a:r>
            <a:endParaRPr lang="en-US" sz="2800" dirty="0" smtClean="0"/>
          </a:p>
        </p:txBody>
      </p:sp>
    </p:spTree>
    <p:extLst>
      <p:ext uri="{BB962C8B-B14F-4D97-AF65-F5344CB8AC3E}">
        <p14:creationId xmlns:p14="http://schemas.microsoft.com/office/powerpoint/2010/main" val="274140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lnSpcReduction="10000"/>
          </a:bodyPr>
          <a:lstStyle/>
          <a:p>
            <a:pPr marL="742950" indent="-742950">
              <a:lnSpc>
                <a:spcPct val="110000"/>
              </a:lnSpc>
              <a:spcAft>
                <a:spcPts val="1200"/>
              </a:spcAft>
              <a:buSzPct val="100000"/>
              <a:buFont typeface="+mj-lt"/>
              <a:buAutoNum type="arabicPeriod" startAt="3"/>
            </a:pPr>
            <a:r>
              <a:rPr lang="zh-TW" altLang="en-US" sz="3200" u="sng" dirty="0"/>
              <a:t>我知道我的救贖主活</a:t>
            </a:r>
            <a:r>
              <a:rPr lang="zh-TW" altLang="en-US" sz="3200" u="sng" dirty="0" smtClean="0"/>
              <a:t>著</a:t>
            </a:r>
            <a:r>
              <a:rPr lang="zh-TW" altLang="en-US" sz="3200" dirty="0" smtClean="0"/>
              <a:t>：</a:t>
            </a:r>
            <a:endParaRPr lang="en-US" altLang="zh-TW" sz="3200" dirty="0" smtClean="0"/>
          </a:p>
          <a:p>
            <a:pPr marL="1588" lvl="1" indent="0">
              <a:lnSpc>
                <a:spcPct val="110000"/>
              </a:lnSpc>
              <a:spcBef>
                <a:spcPts val="0"/>
              </a:spcBef>
              <a:spcAft>
                <a:spcPts val="1200"/>
              </a:spcAft>
              <a:buSzPct val="100000"/>
              <a:buNone/>
            </a:pPr>
            <a:r>
              <a:rPr lang="zh-TW" altLang="en-US" u="sng" dirty="0"/>
              <a:t>伯</a:t>
            </a:r>
            <a:r>
              <a:rPr lang="en-US" altLang="zh-TW" u="sng" dirty="0"/>
              <a:t>19</a:t>
            </a:r>
            <a:r>
              <a:rPr lang="zh-TW" altLang="en-US" u="sng" dirty="0"/>
              <a:t>：</a:t>
            </a:r>
            <a:r>
              <a:rPr lang="en-US" altLang="zh-TW" u="sng" dirty="0" smtClean="0"/>
              <a:t>1-8</a:t>
            </a:r>
            <a:r>
              <a:rPr lang="zh-TW" altLang="en-US" dirty="0" smtClean="0"/>
              <a:t>： </a:t>
            </a:r>
            <a:r>
              <a:rPr lang="zh-TW" altLang="en-US" sz="2800" dirty="0" smtClean="0"/>
              <a:t>「</a:t>
            </a:r>
            <a:r>
              <a:rPr lang="en-US" sz="2800" baseline="30000" dirty="0" smtClean="0"/>
              <a:t> </a:t>
            </a:r>
            <a:r>
              <a:rPr lang="en-US" baseline="30000" dirty="0"/>
              <a:t>1</a:t>
            </a:r>
            <a:r>
              <a:rPr lang="zh-TW" altLang="en-US" dirty="0"/>
              <a:t>約伯回答說：</a:t>
            </a:r>
            <a:r>
              <a:rPr lang="en-US" baseline="30000" dirty="0"/>
              <a:t>2</a:t>
            </a:r>
            <a:r>
              <a:rPr lang="zh-TW" altLang="en-US" dirty="0"/>
              <a:t>你們攪擾我的心，用言語壓碎我要到幾時呢？</a:t>
            </a:r>
            <a:r>
              <a:rPr lang="en-US" baseline="30000" dirty="0"/>
              <a:t>3</a:t>
            </a:r>
            <a:r>
              <a:rPr lang="zh-TW" altLang="en-US" dirty="0"/>
              <a:t>你們這十次羞辱我；你們苦待我也不以為恥。</a:t>
            </a:r>
            <a:r>
              <a:rPr lang="en-US" baseline="30000" dirty="0"/>
              <a:t>4</a:t>
            </a:r>
            <a:r>
              <a:rPr lang="zh-TW" altLang="en-US" dirty="0"/>
              <a:t>果真我有錯，這錯乃是在我。</a:t>
            </a:r>
            <a:r>
              <a:rPr lang="en-US" baseline="30000" dirty="0"/>
              <a:t>5</a:t>
            </a:r>
            <a:r>
              <a:rPr lang="zh-TW" altLang="en-US" dirty="0"/>
              <a:t>你們果然要向我誇大，以我的羞辱為證指責我，</a:t>
            </a:r>
            <a:r>
              <a:rPr lang="en-US" baseline="30000" dirty="0"/>
              <a:t>6</a:t>
            </a:r>
            <a:r>
              <a:rPr lang="zh-TW" altLang="en-US" dirty="0"/>
              <a:t>就該知道是神傾覆我，用網羅圍繞我。</a:t>
            </a:r>
            <a:r>
              <a:rPr lang="en-US" baseline="30000" dirty="0"/>
              <a:t>7</a:t>
            </a:r>
            <a:r>
              <a:rPr lang="zh-TW" altLang="en-US" dirty="0"/>
              <a:t>我因委曲呼叫，卻不蒙應允；我呼求，卻不得公斷。</a:t>
            </a:r>
            <a:r>
              <a:rPr lang="en-US" baseline="30000" dirty="0"/>
              <a:t>8</a:t>
            </a:r>
            <a:r>
              <a:rPr lang="zh-TW" altLang="en-US" dirty="0"/>
              <a:t>神用籬笆攔住我的道路，使我不得經過；又使我的路徑黑暗。</a:t>
            </a:r>
            <a:r>
              <a:rPr lang="zh-TW" altLang="en-US" sz="2800" dirty="0" smtClean="0"/>
              <a:t>」</a:t>
            </a:r>
            <a:endParaRPr lang="en-US" altLang="zh-TW" sz="2800" u="sng" dirty="0" smtClean="0"/>
          </a:p>
        </p:txBody>
      </p:sp>
    </p:spTree>
    <p:extLst>
      <p:ext uri="{BB962C8B-B14F-4D97-AF65-F5344CB8AC3E}">
        <p14:creationId xmlns:p14="http://schemas.microsoft.com/office/powerpoint/2010/main" val="106957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3"/>
            </a:pPr>
            <a:r>
              <a:rPr lang="zh-TW" altLang="en-US" sz="3200" u="sng" dirty="0"/>
              <a:t>我知道我的救贖主活</a:t>
            </a:r>
            <a:r>
              <a:rPr lang="zh-TW" altLang="en-US" sz="3200" u="sng" dirty="0" smtClean="0"/>
              <a:t>著</a:t>
            </a:r>
            <a:r>
              <a:rPr lang="zh-TW" altLang="en-US" sz="3200" dirty="0" smtClean="0"/>
              <a:t>：</a:t>
            </a:r>
            <a:endParaRPr lang="en-US" altLang="zh-TW" sz="3200" dirty="0" smtClean="0"/>
          </a:p>
          <a:p>
            <a:pPr marL="1588" lvl="1" indent="0">
              <a:lnSpc>
                <a:spcPct val="110000"/>
              </a:lnSpc>
              <a:spcBef>
                <a:spcPts val="0"/>
              </a:spcBef>
              <a:spcAft>
                <a:spcPts val="1200"/>
              </a:spcAft>
              <a:buSzPct val="100000"/>
              <a:buNone/>
            </a:pPr>
            <a:r>
              <a:rPr lang="zh-TW" altLang="en-US" u="sng" dirty="0"/>
              <a:t>伯</a:t>
            </a:r>
            <a:r>
              <a:rPr lang="en-US" altLang="zh-TW" u="sng" dirty="0"/>
              <a:t>19</a:t>
            </a:r>
            <a:r>
              <a:rPr lang="zh-TW" altLang="en-US" u="sng" dirty="0" smtClean="0"/>
              <a:t>：</a:t>
            </a:r>
            <a:r>
              <a:rPr lang="en-US" altLang="zh-TW" u="sng" dirty="0" smtClean="0"/>
              <a:t>9-11</a:t>
            </a:r>
            <a:r>
              <a:rPr lang="zh-TW" altLang="en-US" dirty="0" smtClean="0"/>
              <a:t>： </a:t>
            </a:r>
            <a:r>
              <a:rPr lang="zh-TW" altLang="en-US" sz="2800" dirty="0" smtClean="0"/>
              <a:t>「</a:t>
            </a:r>
            <a:r>
              <a:rPr lang="en-US" sz="2800" baseline="30000" dirty="0" smtClean="0"/>
              <a:t> </a:t>
            </a:r>
            <a:r>
              <a:rPr lang="en-US" baseline="30000" dirty="0"/>
              <a:t>9</a:t>
            </a:r>
            <a:r>
              <a:rPr lang="zh-TW" altLang="en-US" dirty="0"/>
              <a:t>他剝去我的榮光，摘去我頭上的冠冕。</a:t>
            </a:r>
            <a:r>
              <a:rPr lang="en-US" baseline="30000" dirty="0"/>
              <a:t>10</a:t>
            </a:r>
            <a:r>
              <a:rPr lang="zh-TW" altLang="en-US" dirty="0"/>
              <a:t>他在四圍攻擊我，我便歸於死亡，將我的指望如樹拔出來。</a:t>
            </a:r>
            <a:r>
              <a:rPr lang="en-US" baseline="30000" dirty="0"/>
              <a:t>11</a:t>
            </a:r>
            <a:r>
              <a:rPr lang="zh-TW" altLang="en-US" dirty="0"/>
              <a:t>他的忿怒向我發作，以我為敵人。</a:t>
            </a:r>
            <a:r>
              <a:rPr lang="zh-TW" altLang="en-US" sz="2800" dirty="0" smtClean="0"/>
              <a:t>」</a:t>
            </a:r>
            <a:endParaRPr lang="en-US" altLang="zh-TW" sz="2800" dirty="0" smtClean="0"/>
          </a:p>
          <a:p>
            <a:pPr marL="1588" lvl="1" indent="0">
              <a:lnSpc>
                <a:spcPct val="110000"/>
              </a:lnSpc>
              <a:spcBef>
                <a:spcPts val="0"/>
              </a:spcBef>
              <a:spcAft>
                <a:spcPts val="1200"/>
              </a:spcAft>
              <a:buSzPct val="100000"/>
              <a:buNone/>
            </a:pPr>
            <a:endParaRPr lang="en-US" altLang="zh-TW" sz="2800" u="sng" dirty="0" smtClean="0"/>
          </a:p>
        </p:txBody>
      </p:sp>
    </p:spTree>
    <p:extLst>
      <p:ext uri="{BB962C8B-B14F-4D97-AF65-F5344CB8AC3E}">
        <p14:creationId xmlns:p14="http://schemas.microsoft.com/office/powerpoint/2010/main" val="315052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lnSpcReduction="10000"/>
          </a:bodyPr>
          <a:lstStyle/>
          <a:p>
            <a:pPr marL="742950" indent="-742950">
              <a:lnSpc>
                <a:spcPct val="110000"/>
              </a:lnSpc>
              <a:spcAft>
                <a:spcPts val="1200"/>
              </a:spcAft>
              <a:buSzPct val="100000"/>
              <a:buFont typeface="+mj-lt"/>
              <a:buAutoNum type="arabicPeriod" startAt="3"/>
            </a:pPr>
            <a:r>
              <a:rPr lang="zh-TW" altLang="en-US" sz="3200" u="sng" dirty="0"/>
              <a:t>我知道我的救贖主活</a:t>
            </a:r>
            <a:r>
              <a:rPr lang="zh-TW" altLang="en-US" sz="3200" u="sng" dirty="0" smtClean="0"/>
              <a:t>著</a:t>
            </a:r>
            <a:r>
              <a:rPr lang="zh-TW" altLang="en-US" sz="3200" dirty="0" smtClean="0"/>
              <a:t>：</a:t>
            </a:r>
            <a:endParaRPr lang="en-US" altLang="zh-TW" sz="3200" dirty="0" smtClean="0"/>
          </a:p>
          <a:p>
            <a:pPr marL="1588" lvl="1" indent="0">
              <a:lnSpc>
                <a:spcPct val="110000"/>
              </a:lnSpc>
              <a:spcBef>
                <a:spcPts val="0"/>
              </a:spcBef>
              <a:spcAft>
                <a:spcPts val="1200"/>
              </a:spcAft>
              <a:buSzPct val="100000"/>
              <a:buNone/>
            </a:pPr>
            <a:r>
              <a:rPr lang="zh-TW" altLang="en-US" u="sng" dirty="0"/>
              <a:t>賽</a:t>
            </a:r>
            <a:r>
              <a:rPr lang="en-US" altLang="zh-TW" u="sng" dirty="0"/>
              <a:t>53</a:t>
            </a:r>
            <a:r>
              <a:rPr lang="zh-TW" altLang="en-US" u="sng" dirty="0"/>
              <a:t>：</a:t>
            </a:r>
            <a:r>
              <a:rPr lang="en-US" altLang="zh-TW" u="sng" dirty="0" smtClean="0"/>
              <a:t>3-6</a:t>
            </a:r>
            <a:r>
              <a:rPr lang="zh-TW" altLang="en-US" dirty="0" smtClean="0"/>
              <a:t>： </a:t>
            </a:r>
            <a:r>
              <a:rPr lang="zh-TW" altLang="en-US" sz="2800" dirty="0" smtClean="0"/>
              <a:t>「</a:t>
            </a:r>
            <a:r>
              <a:rPr lang="en-US" sz="2800" baseline="30000" dirty="0" smtClean="0"/>
              <a:t> </a:t>
            </a:r>
            <a:r>
              <a:rPr lang="en-US" baseline="30000" dirty="0"/>
              <a:t>3</a:t>
            </a:r>
            <a:r>
              <a:rPr lang="zh-TW" altLang="en-US" dirty="0"/>
              <a:t>他被藐視，被人厭棄；多受痛苦，常經憂患。他被藐視，好像被人掩面不看的一樣；我們也不尊重他。</a:t>
            </a:r>
            <a:r>
              <a:rPr lang="en-US" baseline="30000" dirty="0"/>
              <a:t>4</a:t>
            </a:r>
            <a:r>
              <a:rPr lang="zh-TW" altLang="en-US" dirty="0"/>
              <a:t>他誠然擔當我們的憂患，背負我們的痛苦；我們卻以為他受責罰，被神擊打苦待了。</a:t>
            </a:r>
            <a:r>
              <a:rPr lang="en-US" baseline="30000" dirty="0"/>
              <a:t>5</a:t>
            </a:r>
            <a:r>
              <a:rPr lang="zh-TW" altLang="en-US" dirty="0"/>
              <a:t>哪知他為我們的過犯受害，為我們的罪孽壓傷。因他受的刑罰，我們得平安；因他受的鞭傷，我們得醫治。</a:t>
            </a:r>
            <a:r>
              <a:rPr lang="en-US" baseline="30000" dirty="0"/>
              <a:t>6</a:t>
            </a:r>
            <a:r>
              <a:rPr lang="zh-TW" altLang="en-US" dirty="0"/>
              <a:t>我們都如羊走迷；各人偏行己路；耶和華使我們眾人的罪孽都歸在他身上。</a:t>
            </a:r>
            <a:r>
              <a:rPr lang="zh-TW" altLang="en-US" sz="2800" dirty="0" smtClean="0"/>
              <a:t>」</a:t>
            </a:r>
            <a:endParaRPr lang="en-US" altLang="zh-TW" sz="2800" dirty="0" smtClean="0"/>
          </a:p>
          <a:p>
            <a:pPr marL="1588" lvl="1" indent="0">
              <a:lnSpc>
                <a:spcPct val="110000"/>
              </a:lnSpc>
              <a:spcBef>
                <a:spcPts val="0"/>
              </a:spcBef>
              <a:spcAft>
                <a:spcPts val="1200"/>
              </a:spcAft>
              <a:buSzPct val="100000"/>
              <a:buNone/>
            </a:pPr>
            <a:endParaRPr lang="en-US" altLang="zh-TW" sz="2800" u="sng" dirty="0" smtClean="0"/>
          </a:p>
        </p:txBody>
      </p:sp>
    </p:spTree>
    <p:extLst>
      <p:ext uri="{BB962C8B-B14F-4D97-AF65-F5344CB8AC3E}">
        <p14:creationId xmlns:p14="http://schemas.microsoft.com/office/powerpoint/2010/main" val="241731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33400" y="1207848"/>
            <a:ext cx="8229600" cy="5486400"/>
          </a:xfrm>
        </p:spPr>
        <p:txBody>
          <a:bodyPr>
            <a:normAutofit/>
          </a:bodyPr>
          <a:lstStyle/>
          <a:p>
            <a:pPr marL="514350" indent="-514350">
              <a:spcAft>
                <a:spcPts val="600"/>
              </a:spcAft>
              <a:buSzPct val="100000"/>
              <a:buFont typeface="+mj-lt"/>
              <a:buAutoNum type="alphaUcPeriod"/>
            </a:pPr>
            <a:r>
              <a:rPr lang="zh-TW" altLang="en-US" b="1" dirty="0"/>
              <a:t>前</a:t>
            </a:r>
            <a:r>
              <a:rPr lang="zh-TW" altLang="en-US" b="1" dirty="0" smtClean="0"/>
              <a:t>言：</a:t>
            </a:r>
            <a:endParaRPr lang="en-US" altLang="zh-TW" b="1" dirty="0" smtClean="0"/>
          </a:p>
          <a:p>
            <a:pPr marL="914400" lvl="1" indent="-514350">
              <a:buSzPct val="100000"/>
            </a:pPr>
            <a:endParaRPr lang="en-US" b="1" dirty="0" smtClean="0"/>
          </a:p>
          <a:p>
            <a:pPr marL="0" indent="0">
              <a:buSzPct val="100000"/>
              <a:buNone/>
            </a:pPr>
            <a:endParaRPr lang="en-US" b="1" dirty="0"/>
          </a:p>
        </p:txBody>
      </p:sp>
      <p:sp>
        <p:nvSpPr>
          <p:cNvPr id="3" name="Title 2"/>
          <p:cNvSpPr>
            <a:spLocks noGrp="1"/>
          </p:cNvSpPr>
          <p:nvPr>
            <p:ph type="title"/>
          </p:nvPr>
        </p:nvSpPr>
        <p:spPr/>
        <p:txBody>
          <a:bodyPr>
            <a:normAutofit/>
          </a:bodyPr>
          <a:lstStyle/>
          <a:p>
            <a:r>
              <a:rPr lang="zh-TW" altLang="en-US" sz="3600" b="1" dirty="0"/>
              <a:t>約伯記</a:t>
            </a:r>
            <a:r>
              <a:rPr lang="en-US" altLang="zh-TW" sz="3600" b="1" dirty="0" smtClean="0"/>
              <a:t>(</a:t>
            </a:r>
            <a:r>
              <a:rPr lang="zh-TW" altLang="en-US" sz="3600" b="1" dirty="0" smtClean="0"/>
              <a:t>二</a:t>
            </a:r>
            <a:r>
              <a:rPr lang="en-US" altLang="zh-TW" sz="3600" b="1" dirty="0" smtClean="0"/>
              <a:t>) </a:t>
            </a:r>
            <a:r>
              <a:rPr lang="en-US" altLang="zh-TW" sz="3600" b="1" dirty="0"/>
              <a:t>– </a:t>
            </a:r>
            <a:r>
              <a:rPr lang="zh-TW" altLang="en-US" sz="3600" b="1" dirty="0"/>
              <a:t>我知道我的救贖主活著</a:t>
            </a:r>
            <a:endParaRPr lang="en-US" sz="3600" dirty="0"/>
          </a:p>
        </p:txBody>
      </p:sp>
      <p:sp>
        <p:nvSpPr>
          <p:cNvPr id="4" name="Text Placeholder 8"/>
          <p:cNvSpPr txBox="1">
            <a:spLocks/>
          </p:cNvSpPr>
          <p:nvPr/>
        </p:nvSpPr>
        <p:spPr>
          <a:xfrm>
            <a:off x="533400" y="1981200"/>
            <a:ext cx="8610600" cy="4648200"/>
          </a:xfrm>
          <a:prstGeom prst="rect">
            <a:avLst/>
          </a:prstGeom>
        </p:spPr>
        <p:txBody>
          <a:bodyPr vert="horz">
            <a:normAutofit/>
          </a:bodyPr>
          <a:lstStyle>
            <a:lvl1pPr marL="342900" indent="-342900" algn="l" rtl="0" eaLnBrk="1" latinLnBrk="0" hangingPunct="1">
              <a:lnSpc>
                <a:spcPct val="90000"/>
              </a:lnSpc>
              <a:spcBef>
                <a:spcPct val="20000"/>
              </a:spcBef>
              <a:buClr>
                <a:srgbClr val="C00000"/>
              </a:buClr>
              <a:buSzPct val="70000"/>
              <a:buFont typeface="Wingdings" pitchFamily="2" charset="2"/>
              <a:buChar char="Ø"/>
              <a:defRPr kumimoji="0" sz="3600" b="1" kern="1200">
                <a:solidFill>
                  <a:schemeClr val="tx2"/>
                </a:solidFill>
                <a:latin typeface="+mn-lt"/>
                <a:ea typeface="+mn-ea"/>
                <a:cs typeface="+mn-cs"/>
              </a:defRPr>
            </a:lvl1pPr>
            <a:lvl2pPr marL="742950" indent="-285750" algn="l" rtl="0" eaLnBrk="1" latinLnBrk="0" hangingPunct="1">
              <a:lnSpc>
                <a:spcPct val="90000"/>
              </a:lnSpc>
              <a:spcBef>
                <a:spcPct val="20000"/>
              </a:spcBef>
              <a:buClr>
                <a:srgbClr val="C00000"/>
              </a:buClr>
              <a:buSzPct val="70000"/>
              <a:buFont typeface="Wingdings" pitchFamily="2" charset="2"/>
              <a:buChar char="v"/>
              <a:defRPr kumimoji="0" sz="3200" b="1" kern="1200">
                <a:solidFill>
                  <a:schemeClr val="tx2"/>
                </a:solidFill>
                <a:latin typeface="+mn-lt"/>
                <a:ea typeface="+mn-ea"/>
                <a:cs typeface="+mn-cs"/>
              </a:defRPr>
            </a:lvl2pPr>
            <a:lvl3pPr marL="1143000" indent="-228600" algn="l" rtl="0" eaLnBrk="1" latinLnBrk="0" hangingPunct="1">
              <a:lnSpc>
                <a:spcPct val="90000"/>
              </a:lnSpc>
              <a:spcBef>
                <a:spcPct val="20000"/>
              </a:spcBef>
              <a:buClr>
                <a:srgbClr val="C00000"/>
              </a:buClr>
              <a:buSzPct val="70000"/>
              <a:buFont typeface="Wingdings" pitchFamily="2" charset="2"/>
              <a:buChar char="q"/>
              <a:defRPr kumimoji="0" sz="2800" kern="1200">
                <a:solidFill>
                  <a:schemeClr val="tx2"/>
                </a:solidFill>
                <a:latin typeface="+mn-lt"/>
                <a:ea typeface="+mn-ea"/>
                <a:cs typeface="+mn-cs"/>
              </a:defRPr>
            </a:lvl3pPr>
            <a:lvl4pPr marL="1600200" indent="-228600" algn="l" rtl="0" eaLnBrk="1" latinLnBrk="0" hangingPunct="1">
              <a:lnSpc>
                <a:spcPct val="90000"/>
              </a:lnSpc>
              <a:spcBef>
                <a:spcPct val="20000"/>
              </a:spcBef>
              <a:buClr>
                <a:srgbClr val="C00000"/>
              </a:buClr>
              <a:buSzPct val="70000"/>
              <a:buFont typeface="Wingdings" pitchFamily="2" charset="2"/>
              <a:buChar char="§"/>
              <a:defRPr kumimoji="0" sz="2400" kern="1200">
                <a:solidFill>
                  <a:schemeClr val="tx2"/>
                </a:solidFill>
                <a:latin typeface="+mn-lt"/>
                <a:ea typeface="+mn-ea"/>
                <a:cs typeface="+mn-cs"/>
              </a:defRPr>
            </a:lvl4pPr>
            <a:lvl5pPr marL="2057400" indent="-228600" algn="l" rtl="0" eaLnBrk="1" latinLnBrk="0" hangingPunct="1">
              <a:lnSpc>
                <a:spcPct val="90000"/>
              </a:lnSpc>
              <a:spcBef>
                <a:spcPct val="20000"/>
              </a:spcBef>
              <a:buClr>
                <a:srgbClr val="C00000"/>
              </a:buClr>
              <a:buSzPct val="60000"/>
              <a:buFont typeface="Courier New" pitchFamily="49" charset="0"/>
              <a:buChar char="o"/>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744538" lvl="1" indent="-742950">
              <a:lnSpc>
                <a:spcPct val="100000"/>
              </a:lnSpc>
              <a:buSzPct val="100000"/>
            </a:pPr>
            <a:endParaRPr lang="en-US" altLang="zh-TW" b="1" dirty="0" smtClean="0">
              <a:solidFill>
                <a:srgbClr val="4E3B30"/>
              </a:solidFill>
            </a:endParaRPr>
          </a:p>
        </p:txBody>
      </p:sp>
      <p:sp>
        <p:nvSpPr>
          <p:cNvPr id="5" name="Text Placeholder 8"/>
          <p:cNvSpPr txBox="1">
            <a:spLocks/>
          </p:cNvSpPr>
          <p:nvPr/>
        </p:nvSpPr>
        <p:spPr>
          <a:xfrm>
            <a:off x="533400" y="1853518"/>
            <a:ext cx="8401050" cy="4819650"/>
          </a:xfrm>
          <a:prstGeom prst="rect">
            <a:avLst/>
          </a:prstGeom>
        </p:spPr>
        <p:txBody>
          <a:bodyPr vert="horz">
            <a:normAutofit/>
          </a:bodyPr>
          <a:lstStyle>
            <a:lvl1pPr marL="342900" indent="-342900" algn="l" rtl="0" eaLnBrk="1" latinLnBrk="0" hangingPunct="1">
              <a:lnSpc>
                <a:spcPct val="90000"/>
              </a:lnSpc>
              <a:spcBef>
                <a:spcPct val="20000"/>
              </a:spcBef>
              <a:buClr>
                <a:srgbClr val="C00000"/>
              </a:buClr>
              <a:buSzPct val="70000"/>
              <a:buFont typeface="Wingdings" pitchFamily="2" charset="2"/>
              <a:buChar char="Ø"/>
              <a:defRPr kumimoji="0" sz="3600" b="1" kern="1200">
                <a:solidFill>
                  <a:schemeClr val="tx2"/>
                </a:solidFill>
                <a:latin typeface="+mn-lt"/>
                <a:ea typeface="+mn-ea"/>
                <a:cs typeface="+mn-cs"/>
              </a:defRPr>
            </a:lvl1pPr>
            <a:lvl2pPr marL="742950" indent="-285750" algn="l" rtl="0" eaLnBrk="1" latinLnBrk="0" hangingPunct="1">
              <a:lnSpc>
                <a:spcPct val="90000"/>
              </a:lnSpc>
              <a:spcBef>
                <a:spcPct val="20000"/>
              </a:spcBef>
              <a:buClr>
                <a:srgbClr val="C00000"/>
              </a:buClr>
              <a:buSzPct val="70000"/>
              <a:buFont typeface="Wingdings" pitchFamily="2" charset="2"/>
              <a:buChar char="v"/>
              <a:defRPr kumimoji="0" sz="3200" b="1" kern="1200">
                <a:solidFill>
                  <a:schemeClr val="tx2"/>
                </a:solidFill>
                <a:latin typeface="+mn-lt"/>
                <a:ea typeface="+mn-ea"/>
                <a:cs typeface="+mn-cs"/>
              </a:defRPr>
            </a:lvl2pPr>
            <a:lvl3pPr marL="1143000" indent="-228600" algn="l" rtl="0" eaLnBrk="1" latinLnBrk="0" hangingPunct="1">
              <a:lnSpc>
                <a:spcPct val="90000"/>
              </a:lnSpc>
              <a:spcBef>
                <a:spcPct val="20000"/>
              </a:spcBef>
              <a:buClr>
                <a:srgbClr val="C00000"/>
              </a:buClr>
              <a:buSzPct val="70000"/>
              <a:buFont typeface="Wingdings" pitchFamily="2" charset="2"/>
              <a:buChar char="q"/>
              <a:defRPr kumimoji="0" sz="2800" kern="1200">
                <a:solidFill>
                  <a:schemeClr val="tx2"/>
                </a:solidFill>
                <a:latin typeface="+mn-lt"/>
                <a:ea typeface="+mn-ea"/>
                <a:cs typeface="+mn-cs"/>
              </a:defRPr>
            </a:lvl3pPr>
            <a:lvl4pPr marL="1600200" indent="-228600" algn="l" rtl="0" eaLnBrk="1" latinLnBrk="0" hangingPunct="1">
              <a:lnSpc>
                <a:spcPct val="90000"/>
              </a:lnSpc>
              <a:spcBef>
                <a:spcPct val="20000"/>
              </a:spcBef>
              <a:buClr>
                <a:srgbClr val="C00000"/>
              </a:buClr>
              <a:buSzPct val="70000"/>
              <a:buFont typeface="Wingdings" pitchFamily="2" charset="2"/>
              <a:buChar char="§"/>
              <a:defRPr kumimoji="0" sz="2400" kern="1200">
                <a:solidFill>
                  <a:schemeClr val="tx2"/>
                </a:solidFill>
                <a:latin typeface="+mn-lt"/>
                <a:ea typeface="+mn-ea"/>
                <a:cs typeface="+mn-cs"/>
              </a:defRPr>
            </a:lvl4pPr>
            <a:lvl5pPr marL="2057400" indent="-228600" algn="l" rtl="0" eaLnBrk="1" latinLnBrk="0" hangingPunct="1">
              <a:lnSpc>
                <a:spcPct val="90000"/>
              </a:lnSpc>
              <a:spcBef>
                <a:spcPct val="20000"/>
              </a:spcBef>
              <a:buClr>
                <a:srgbClr val="C00000"/>
              </a:buClr>
              <a:buSzPct val="60000"/>
              <a:buFont typeface="Courier New" pitchFamily="49" charset="0"/>
              <a:buChar char="o"/>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744538" lvl="1" indent="-742950">
              <a:lnSpc>
                <a:spcPct val="110000"/>
              </a:lnSpc>
              <a:spcAft>
                <a:spcPts val="1200"/>
              </a:spcAft>
              <a:buSzPct val="100000"/>
            </a:pPr>
            <a:r>
              <a:rPr lang="zh-TW" altLang="en-US" sz="2800" dirty="0">
                <a:solidFill>
                  <a:srgbClr val="4E3B30"/>
                </a:solidFill>
              </a:rPr>
              <a:t>約伯</a:t>
            </a:r>
            <a:r>
              <a:rPr lang="zh-TW" altLang="en-US" sz="2800" dirty="0" smtClean="0">
                <a:solidFill>
                  <a:srgbClr val="4E3B30"/>
                </a:solidFill>
              </a:rPr>
              <a:t>記講道系列：</a:t>
            </a:r>
            <a:endParaRPr lang="en-US" altLang="zh-TW" sz="2800" dirty="0" smtClean="0">
              <a:solidFill>
                <a:srgbClr val="4E3B30"/>
              </a:solidFill>
            </a:endParaRPr>
          </a:p>
          <a:p>
            <a:pPr marL="1144588" lvl="2" indent="-742950">
              <a:lnSpc>
                <a:spcPct val="120000"/>
              </a:lnSpc>
              <a:spcBef>
                <a:spcPts val="0"/>
              </a:spcBef>
              <a:spcAft>
                <a:spcPts val="1200"/>
              </a:spcAft>
              <a:buSzPct val="100000"/>
              <a:buFont typeface="Wingdings" panose="05000000000000000000" pitchFamily="2" charset="2"/>
              <a:buChar char="Ø"/>
            </a:pPr>
            <a:r>
              <a:rPr lang="zh-TW" altLang="en-US" sz="2600" b="1" dirty="0">
                <a:solidFill>
                  <a:srgbClr val="4E3B30"/>
                </a:solidFill>
              </a:rPr>
              <a:t>約伯記</a:t>
            </a:r>
            <a:r>
              <a:rPr lang="en-US" altLang="zh-TW" sz="2600" b="1" dirty="0">
                <a:solidFill>
                  <a:srgbClr val="4E3B30"/>
                </a:solidFill>
              </a:rPr>
              <a:t>(</a:t>
            </a:r>
            <a:r>
              <a:rPr lang="zh-TW" altLang="en-US" sz="2600" b="1" dirty="0">
                <a:solidFill>
                  <a:srgbClr val="4E3B30"/>
                </a:solidFill>
              </a:rPr>
              <a:t>一</a:t>
            </a:r>
            <a:r>
              <a:rPr lang="en-US" altLang="zh-TW" sz="2600" b="1" dirty="0">
                <a:solidFill>
                  <a:srgbClr val="4E3B30"/>
                </a:solidFill>
              </a:rPr>
              <a:t>) – </a:t>
            </a:r>
            <a:r>
              <a:rPr lang="zh-TW" altLang="en-US" sz="2600" b="1" dirty="0">
                <a:solidFill>
                  <a:srgbClr val="4E3B30"/>
                </a:solidFill>
              </a:rPr>
              <a:t>賞賜和收取的都是耶和華</a:t>
            </a:r>
            <a:endParaRPr lang="en-US" altLang="zh-TW" sz="2600" b="1" dirty="0">
              <a:solidFill>
                <a:srgbClr val="4E3B30"/>
              </a:solidFill>
            </a:endParaRPr>
          </a:p>
          <a:p>
            <a:pPr marL="1144588" lvl="2" indent="-742950">
              <a:lnSpc>
                <a:spcPct val="120000"/>
              </a:lnSpc>
              <a:spcBef>
                <a:spcPts val="0"/>
              </a:spcBef>
              <a:spcAft>
                <a:spcPts val="1200"/>
              </a:spcAft>
              <a:buSzPct val="100000"/>
              <a:buFont typeface="Wingdings" panose="05000000000000000000" pitchFamily="2" charset="2"/>
              <a:buChar char="Ø"/>
            </a:pPr>
            <a:r>
              <a:rPr lang="zh-TW" altLang="en-US" sz="2600" b="1" dirty="0">
                <a:solidFill>
                  <a:srgbClr val="4E3B30"/>
                </a:solidFill>
              </a:rPr>
              <a:t>約伯記</a:t>
            </a:r>
            <a:r>
              <a:rPr lang="en-US" altLang="zh-TW" sz="2600" b="1" dirty="0">
                <a:solidFill>
                  <a:srgbClr val="4E3B30"/>
                </a:solidFill>
              </a:rPr>
              <a:t>(</a:t>
            </a:r>
            <a:r>
              <a:rPr lang="zh-TW" altLang="en-US" sz="2600" b="1" dirty="0">
                <a:solidFill>
                  <a:srgbClr val="4E3B30"/>
                </a:solidFill>
              </a:rPr>
              <a:t>二</a:t>
            </a:r>
            <a:r>
              <a:rPr lang="en-US" altLang="zh-TW" sz="2600" b="1" dirty="0">
                <a:solidFill>
                  <a:srgbClr val="4E3B30"/>
                </a:solidFill>
              </a:rPr>
              <a:t>) – </a:t>
            </a:r>
            <a:r>
              <a:rPr lang="zh-TW" altLang="en-US" sz="2600" b="1" dirty="0">
                <a:solidFill>
                  <a:srgbClr val="4E3B30"/>
                </a:solidFill>
              </a:rPr>
              <a:t>我知道我的救贖主活著</a:t>
            </a:r>
            <a:endParaRPr lang="en-US" altLang="zh-TW" sz="2600" b="1" dirty="0">
              <a:solidFill>
                <a:srgbClr val="4E3B30"/>
              </a:solidFill>
            </a:endParaRPr>
          </a:p>
          <a:p>
            <a:pPr marL="1144588" lvl="2" indent="-742950">
              <a:lnSpc>
                <a:spcPct val="120000"/>
              </a:lnSpc>
              <a:spcBef>
                <a:spcPts val="0"/>
              </a:spcBef>
              <a:spcAft>
                <a:spcPts val="1200"/>
              </a:spcAft>
              <a:buSzPct val="100000"/>
              <a:buFont typeface="Wingdings" panose="05000000000000000000" pitchFamily="2" charset="2"/>
              <a:buChar char="Ø"/>
            </a:pPr>
            <a:r>
              <a:rPr lang="zh-TW" altLang="en-US" sz="2600" b="1" dirty="0">
                <a:solidFill>
                  <a:srgbClr val="4E3B30"/>
                </a:solidFill>
              </a:rPr>
              <a:t>約伯記</a:t>
            </a:r>
            <a:r>
              <a:rPr lang="en-US" altLang="zh-TW" sz="2600" b="1" dirty="0">
                <a:solidFill>
                  <a:srgbClr val="4E3B30"/>
                </a:solidFill>
              </a:rPr>
              <a:t>(</a:t>
            </a:r>
            <a:r>
              <a:rPr lang="zh-TW" altLang="en-US" sz="2600" b="1" dirty="0">
                <a:solidFill>
                  <a:srgbClr val="4E3B30"/>
                </a:solidFill>
              </a:rPr>
              <a:t>三</a:t>
            </a:r>
            <a:r>
              <a:rPr lang="en-US" altLang="zh-TW" sz="2600" b="1" dirty="0">
                <a:solidFill>
                  <a:srgbClr val="4E3B30"/>
                </a:solidFill>
              </a:rPr>
              <a:t>) – </a:t>
            </a:r>
            <a:r>
              <a:rPr lang="zh-TW" altLang="en-US" sz="2600" b="1" dirty="0">
                <a:solidFill>
                  <a:srgbClr val="4E3B30"/>
                </a:solidFill>
              </a:rPr>
              <a:t>從風聞有祢到親眼見</a:t>
            </a:r>
            <a:r>
              <a:rPr lang="zh-TW" altLang="en-US" sz="2600" b="1" dirty="0" smtClean="0">
                <a:solidFill>
                  <a:srgbClr val="4E3B30"/>
                </a:solidFill>
              </a:rPr>
              <a:t>祢</a:t>
            </a:r>
            <a:endParaRPr lang="en-US" altLang="zh-TW" sz="2600" b="1" dirty="0" smtClean="0">
              <a:solidFill>
                <a:srgbClr val="4E3B30"/>
              </a:solidFill>
            </a:endParaRPr>
          </a:p>
          <a:p>
            <a:pPr marL="744538" lvl="1" indent="-742950">
              <a:lnSpc>
                <a:spcPct val="120000"/>
              </a:lnSpc>
              <a:spcBef>
                <a:spcPts val="0"/>
              </a:spcBef>
              <a:spcAft>
                <a:spcPts val="1200"/>
              </a:spcAft>
              <a:buSzPct val="100000"/>
            </a:pPr>
            <a:r>
              <a:rPr lang="zh-TW" altLang="en-US" sz="2800" dirty="0" smtClean="0">
                <a:solidFill>
                  <a:srgbClr val="4E3B30"/>
                </a:solidFill>
              </a:rPr>
              <a:t>關</a:t>
            </a:r>
            <a:r>
              <a:rPr lang="zh-TW" altLang="en-US" sz="2800" dirty="0">
                <a:solidFill>
                  <a:srgbClr val="4E3B30"/>
                </a:solidFill>
              </a:rPr>
              <a:t>鍵</a:t>
            </a:r>
            <a:r>
              <a:rPr lang="zh-TW" altLang="en-US" sz="2800" dirty="0" smtClean="0">
                <a:solidFill>
                  <a:srgbClr val="4E3B30"/>
                </a:solidFill>
              </a:rPr>
              <a:t>的</a:t>
            </a:r>
            <a:r>
              <a:rPr lang="zh-TW" altLang="en-US" sz="2800" dirty="0">
                <a:solidFill>
                  <a:srgbClr val="4E3B30"/>
                </a:solidFill>
              </a:rPr>
              <a:t>問</a:t>
            </a:r>
            <a:r>
              <a:rPr lang="zh-TW" altLang="en-US" sz="2800" dirty="0" smtClean="0">
                <a:solidFill>
                  <a:srgbClr val="4E3B30"/>
                </a:solidFill>
              </a:rPr>
              <a:t>題：「</a:t>
            </a:r>
            <a:r>
              <a:rPr lang="zh-TW" altLang="en-US" sz="2800" dirty="0">
                <a:solidFill>
                  <a:srgbClr val="4E3B30"/>
                </a:solidFill>
              </a:rPr>
              <a:t>公義的神為何會使義人受苦？</a:t>
            </a:r>
            <a:r>
              <a:rPr lang="zh-TW" altLang="en-US" sz="2800" dirty="0" smtClean="0">
                <a:solidFill>
                  <a:srgbClr val="4E3B30"/>
                </a:solidFill>
              </a:rPr>
              <a:t>」</a:t>
            </a:r>
            <a:endParaRPr lang="en-US" altLang="zh-TW" sz="2800" dirty="0" smtClean="0">
              <a:solidFill>
                <a:srgbClr val="4E3B30"/>
              </a:solidFill>
            </a:endParaRPr>
          </a:p>
          <a:p>
            <a:pPr marL="744538" lvl="1" indent="-742950">
              <a:lnSpc>
                <a:spcPct val="120000"/>
              </a:lnSpc>
              <a:spcBef>
                <a:spcPts val="0"/>
              </a:spcBef>
              <a:spcAft>
                <a:spcPts val="1200"/>
              </a:spcAft>
              <a:buSzPct val="100000"/>
            </a:pPr>
            <a:r>
              <a:rPr lang="zh-TW" altLang="en-US" sz="2800" dirty="0" smtClean="0">
                <a:solidFill>
                  <a:srgbClr val="4E3B30"/>
                </a:solidFill>
              </a:rPr>
              <a:t>這個問題在</a:t>
            </a:r>
            <a:r>
              <a:rPr lang="zh-TW" altLang="en-US" sz="2800" dirty="0">
                <a:solidFill>
                  <a:srgbClr val="4E3B30"/>
                </a:solidFill>
              </a:rPr>
              <a:t>考驗我們對神的認識有多深。</a:t>
            </a:r>
            <a:endParaRPr lang="zh-TW" altLang="en-US" sz="2800" b="1" dirty="0">
              <a:solidFill>
                <a:srgbClr val="4E3B30"/>
              </a:solidFill>
            </a:endParaRPr>
          </a:p>
          <a:p>
            <a:pPr marL="1144588" lvl="2" indent="-742950">
              <a:lnSpc>
                <a:spcPct val="120000"/>
              </a:lnSpc>
              <a:spcBef>
                <a:spcPts val="0"/>
              </a:spcBef>
              <a:spcAft>
                <a:spcPts val="1200"/>
              </a:spcAft>
              <a:buSzPct val="100000"/>
              <a:buFont typeface="Wingdings" panose="05000000000000000000" pitchFamily="2" charset="2"/>
              <a:buChar char="Ø"/>
            </a:pPr>
            <a:endParaRPr lang="zh-TW" altLang="en-US" sz="2600" b="1" dirty="0" smtClean="0">
              <a:solidFill>
                <a:srgbClr val="4E3B30"/>
              </a:solidFill>
            </a:endParaRPr>
          </a:p>
        </p:txBody>
      </p:sp>
    </p:spTree>
    <p:extLst>
      <p:ext uri="{BB962C8B-B14F-4D97-AF65-F5344CB8AC3E}">
        <p14:creationId xmlns:p14="http://schemas.microsoft.com/office/powerpoint/2010/main" val="292094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3"/>
            </a:pPr>
            <a:r>
              <a:rPr lang="zh-TW" altLang="en-US" sz="3200" u="sng" dirty="0"/>
              <a:t>我知道我的救贖主活</a:t>
            </a:r>
            <a:r>
              <a:rPr lang="zh-TW" altLang="en-US" sz="3200" u="sng" dirty="0" smtClean="0"/>
              <a:t>著</a:t>
            </a:r>
            <a:r>
              <a:rPr lang="zh-TW" altLang="en-US" sz="3200" dirty="0" smtClean="0"/>
              <a:t>：</a:t>
            </a:r>
            <a:endParaRPr lang="en-US" altLang="zh-TW" sz="3200" dirty="0" smtClean="0"/>
          </a:p>
          <a:p>
            <a:pPr marL="1588" lvl="1" indent="0">
              <a:lnSpc>
                <a:spcPct val="110000"/>
              </a:lnSpc>
              <a:spcBef>
                <a:spcPts val="0"/>
              </a:spcBef>
              <a:spcAft>
                <a:spcPts val="1200"/>
              </a:spcAft>
              <a:buSzPct val="100000"/>
              <a:buNone/>
            </a:pPr>
            <a:r>
              <a:rPr lang="zh-TW" altLang="en-US" u="sng" dirty="0"/>
              <a:t>賽</a:t>
            </a:r>
            <a:r>
              <a:rPr lang="en-US" altLang="zh-TW" u="sng" dirty="0"/>
              <a:t>53</a:t>
            </a:r>
            <a:r>
              <a:rPr lang="zh-TW" altLang="en-US" u="sng" dirty="0" smtClean="0"/>
              <a:t>：</a:t>
            </a:r>
            <a:r>
              <a:rPr lang="en-US" altLang="zh-TW" u="sng" dirty="0" smtClean="0"/>
              <a:t>10</a:t>
            </a:r>
            <a:r>
              <a:rPr lang="zh-TW" altLang="en-US" dirty="0" smtClean="0"/>
              <a:t>： 「</a:t>
            </a:r>
            <a:r>
              <a:rPr lang="en-US" baseline="30000" dirty="0" smtClean="0"/>
              <a:t> </a:t>
            </a:r>
            <a:r>
              <a:rPr lang="en-US" baseline="30000" dirty="0"/>
              <a:t>10</a:t>
            </a:r>
            <a:r>
              <a:rPr lang="zh-TW" altLang="en-US" dirty="0"/>
              <a:t>耶和華卻定意將他壓傷，使他受痛苦。耶和華以他為贖罪祭。</a:t>
            </a:r>
            <a:r>
              <a:rPr lang="zh-TW" altLang="en-US" dirty="0" smtClean="0"/>
              <a:t>」</a:t>
            </a:r>
            <a:endParaRPr lang="en-US" altLang="zh-TW" dirty="0" smtClean="0"/>
          </a:p>
          <a:p>
            <a:pPr marL="744538" lvl="1" indent="-742950">
              <a:lnSpc>
                <a:spcPct val="110000"/>
              </a:lnSpc>
              <a:spcAft>
                <a:spcPts val="1200"/>
              </a:spcAft>
              <a:buSzPct val="100000"/>
              <a:buFont typeface="+mj-lt"/>
              <a:buAutoNum type="arabicParenR"/>
            </a:pPr>
            <a:r>
              <a:rPr lang="zh-TW" altLang="en-US" sz="2800" dirty="0" smtClean="0">
                <a:solidFill>
                  <a:srgbClr val="4E3B30"/>
                </a:solidFill>
              </a:rPr>
              <a:t>神</a:t>
            </a:r>
            <a:r>
              <a:rPr lang="zh-TW" altLang="en-US" sz="2800" dirty="0">
                <a:solidFill>
                  <a:srgbClr val="4E3B30"/>
                </a:solidFill>
              </a:rPr>
              <a:t>真的是把耶穌當作敵人嗎</a:t>
            </a:r>
            <a:r>
              <a:rPr lang="zh-TW" altLang="en-US" sz="2800" dirty="0" smtClean="0">
                <a:solidFill>
                  <a:srgbClr val="4E3B30"/>
                </a:solidFill>
              </a:rPr>
              <a:t>？</a:t>
            </a:r>
            <a:endParaRPr lang="en-US" altLang="zh-TW" sz="2800" dirty="0" smtClean="0">
              <a:solidFill>
                <a:srgbClr val="4E3B30"/>
              </a:solidFill>
            </a:endParaRPr>
          </a:p>
          <a:p>
            <a:pPr marL="744538" lvl="1" indent="-742950">
              <a:lnSpc>
                <a:spcPct val="110000"/>
              </a:lnSpc>
              <a:spcAft>
                <a:spcPts val="1200"/>
              </a:spcAft>
              <a:buSzPct val="100000"/>
              <a:buFont typeface="+mj-lt"/>
              <a:buAutoNum type="arabicParenR"/>
            </a:pPr>
            <a:r>
              <a:rPr lang="zh-TW" altLang="en-US" sz="2800" dirty="0">
                <a:solidFill>
                  <a:srgbClr val="4E3B30"/>
                </a:solidFill>
              </a:rPr>
              <a:t>耶穌遭受這麼多的憂患痛苦，並且被釘在十字架上，是否代表耶穌犯了罪呢</a:t>
            </a:r>
            <a:r>
              <a:rPr lang="zh-TW" altLang="en-US" sz="2800" dirty="0" smtClean="0">
                <a:solidFill>
                  <a:srgbClr val="4E3B30"/>
                </a:solidFill>
              </a:rPr>
              <a:t>？</a:t>
            </a:r>
            <a:endParaRPr lang="en-US" altLang="zh-TW" sz="2800" dirty="0" smtClean="0">
              <a:solidFill>
                <a:srgbClr val="4E3B30"/>
              </a:solidFill>
            </a:endParaRPr>
          </a:p>
          <a:p>
            <a:pPr marL="744538" lvl="1" indent="-742950">
              <a:lnSpc>
                <a:spcPct val="110000"/>
              </a:lnSpc>
              <a:spcAft>
                <a:spcPts val="1200"/>
              </a:spcAft>
              <a:buSzPct val="100000"/>
              <a:buFont typeface="+mj-lt"/>
              <a:buAutoNum type="arabicParenR"/>
            </a:pPr>
            <a:r>
              <a:rPr lang="zh-TW" altLang="en-US" sz="2800" dirty="0">
                <a:solidFill>
                  <a:srgbClr val="4E3B30"/>
                </a:solidFill>
              </a:rPr>
              <a:t>神容許苦難臨到全然聖潔的義人耶穌，是否代表神不公義呢？</a:t>
            </a:r>
            <a:endParaRPr lang="en-US" altLang="zh-TW" sz="2800" dirty="0" smtClean="0">
              <a:solidFill>
                <a:srgbClr val="4E3B30"/>
              </a:solidFill>
            </a:endParaRPr>
          </a:p>
          <a:p>
            <a:pPr marL="744538" lvl="1" indent="-742950">
              <a:lnSpc>
                <a:spcPct val="110000"/>
              </a:lnSpc>
              <a:spcAft>
                <a:spcPts val="1200"/>
              </a:spcAft>
              <a:buSzPct val="100000"/>
            </a:pPr>
            <a:endParaRPr lang="en-US" sz="2800" dirty="0">
              <a:solidFill>
                <a:srgbClr val="4E3B30"/>
              </a:solidFill>
            </a:endParaRPr>
          </a:p>
          <a:p>
            <a:pPr marL="1588" lvl="1" indent="0">
              <a:lnSpc>
                <a:spcPct val="110000"/>
              </a:lnSpc>
              <a:spcBef>
                <a:spcPts val="0"/>
              </a:spcBef>
              <a:spcAft>
                <a:spcPts val="1200"/>
              </a:spcAft>
              <a:buSzPct val="100000"/>
              <a:buNone/>
            </a:pPr>
            <a:endParaRPr lang="en-US" altLang="zh-TW" sz="2800" u="sng" dirty="0" smtClean="0"/>
          </a:p>
        </p:txBody>
      </p:sp>
    </p:spTree>
    <p:extLst>
      <p:ext uri="{BB962C8B-B14F-4D97-AF65-F5344CB8AC3E}">
        <p14:creationId xmlns:p14="http://schemas.microsoft.com/office/powerpoint/2010/main" val="2184600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3"/>
            </a:pPr>
            <a:r>
              <a:rPr lang="zh-TW" altLang="en-US" sz="3200" u="sng" dirty="0"/>
              <a:t>我知道我的救贖主活</a:t>
            </a:r>
            <a:r>
              <a:rPr lang="zh-TW" altLang="en-US" sz="3200" u="sng" dirty="0" smtClean="0"/>
              <a:t>著</a:t>
            </a:r>
            <a:r>
              <a:rPr lang="zh-TW" altLang="en-US" sz="3200" dirty="0" smtClean="0"/>
              <a:t>：</a:t>
            </a:r>
            <a:endParaRPr lang="en-US" altLang="zh-TW" sz="3200" dirty="0" smtClean="0"/>
          </a:p>
          <a:p>
            <a:pPr marL="744538" lvl="1" indent="-742950">
              <a:lnSpc>
                <a:spcPct val="110000"/>
              </a:lnSpc>
              <a:spcAft>
                <a:spcPts val="1200"/>
              </a:spcAft>
              <a:buSzPct val="100000"/>
            </a:pPr>
            <a:r>
              <a:rPr lang="zh-TW" altLang="en-US" sz="2800" dirty="0">
                <a:solidFill>
                  <a:srgbClr val="4E3B30"/>
                </a:solidFill>
              </a:rPr>
              <a:t>神實在太大了！我們必須承認有太多關乎神的旨意和作為是我們無法明瞭的</a:t>
            </a:r>
            <a:r>
              <a:rPr lang="zh-TW" altLang="en-US" sz="2800" dirty="0" smtClean="0">
                <a:solidFill>
                  <a:srgbClr val="4E3B30"/>
                </a:solidFill>
              </a:rPr>
              <a:t>。</a:t>
            </a:r>
            <a:endParaRPr lang="en-US" altLang="zh-TW" sz="2800" dirty="0" smtClean="0">
              <a:solidFill>
                <a:srgbClr val="4E3B30"/>
              </a:solidFill>
            </a:endParaRPr>
          </a:p>
          <a:p>
            <a:pPr marL="744538" lvl="1" indent="-742950">
              <a:lnSpc>
                <a:spcPct val="110000"/>
              </a:lnSpc>
              <a:spcAft>
                <a:spcPts val="1200"/>
              </a:spcAft>
              <a:buSzPct val="100000"/>
            </a:pPr>
            <a:r>
              <a:rPr lang="zh-TW" altLang="en-US" sz="2800" dirty="0" smtClean="0"/>
              <a:t>「</a:t>
            </a:r>
            <a:r>
              <a:rPr lang="en-US" sz="2800" baseline="30000" dirty="0"/>
              <a:t>8</a:t>
            </a:r>
            <a:r>
              <a:rPr lang="zh-TW" altLang="en-US" sz="2800" dirty="0"/>
              <a:t>耶和華說：我的意念非同你們的意念；我的道路非同你們的道路。</a:t>
            </a:r>
            <a:r>
              <a:rPr lang="en-US" sz="2800" baseline="30000" dirty="0"/>
              <a:t>9</a:t>
            </a:r>
            <a:r>
              <a:rPr lang="zh-TW" altLang="en-US" sz="2800" dirty="0"/>
              <a:t>天怎樣高過地，照樣，我的道路高過你們的道路；我的意念高過你們的意念。</a:t>
            </a:r>
            <a:r>
              <a:rPr lang="zh-TW" altLang="en-US" sz="2800" dirty="0" smtClean="0"/>
              <a:t>」</a:t>
            </a:r>
            <a:r>
              <a:rPr lang="en-US" altLang="zh-TW" sz="2800" dirty="0"/>
              <a:t>(</a:t>
            </a:r>
            <a:r>
              <a:rPr lang="zh-TW" altLang="en-US" sz="2800" dirty="0"/>
              <a:t>賽</a:t>
            </a:r>
            <a:r>
              <a:rPr lang="en-US" altLang="zh-TW" sz="2800" dirty="0"/>
              <a:t>55</a:t>
            </a:r>
            <a:r>
              <a:rPr lang="zh-TW" altLang="en-US" sz="2800" dirty="0"/>
              <a:t>：</a:t>
            </a:r>
            <a:r>
              <a:rPr lang="en-US" altLang="zh-TW" sz="2800" dirty="0"/>
              <a:t>8-9</a:t>
            </a:r>
            <a:r>
              <a:rPr lang="en-US" altLang="zh-TW" sz="2800" dirty="0" smtClean="0"/>
              <a:t>)</a:t>
            </a:r>
          </a:p>
          <a:p>
            <a:pPr marL="744538" lvl="1" indent="-742950">
              <a:lnSpc>
                <a:spcPct val="110000"/>
              </a:lnSpc>
              <a:spcAft>
                <a:spcPts val="1200"/>
              </a:spcAft>
              <a:buSzPct val="100000"/>
            </a:pPr>
            <a:r>
              <a:rPr lang="zh-TW" altLang="en-US" sz="2800" dirty="0" smtClean="0">
                <a:solidFill>
                  <a:srgbClr val="4E3B30"/>
                </a:solidFill>
              </a:rPr>
              <a:t>我</a:t>
            </a:r>
            <a:r>
              <a:rPr lang="zh-TW" altLang="en-US" sz="2800" dirty="0">
                <a:solidFill>
                  <a:srgbClr val="4E3B30"/>
                </a:solidFill>
              </a:rPr>
              <a:t>們要學習不要太快下定論，也不要因為不明白而開始懷疑神永不改變的屬性。</a:t>
            </a:r>
            <a:endParaRPr lang="en-US" sz="2800" dirty="0">
              <a:solidFill>
                <a:srgbClr val="4E3B30"/>
              </a:solidFill>
            </a:endParaRPr>
          </a:p>
          <a:p>
            <a:pPr marL="1588" lvl="1" indent="0">
              <a:lnSpc>
                <a:spcPct val="110000"/>
              </a:lnSpc>
              <a:spcBef>
                <a:spcPts val="0"/>
              </a:spcBef>
              <a:spcAft>
                <a:spcPts val="1200"/>
              </a:spcAft>
              <a:buSzPct val="100000"/>
              <a:buNone/>
            </a:pPr>
            <a:endParaRPr lang="en-US" altLang="zh-TW" sz="2800" u="sng" dirty="0" smtClean="0"/>
          </a:p>
        </p:txBody>
      </p:sp>
    </p:spTree>
    <p:extLst>
      <p:ext uri="{BB962C8B-B14F-4D97-AF65-F5344CB8AC3E}">
        <p14:creationId xmlns:p14="http://schemas.microsoft.com/office/powerpoint/2010/main" val="162316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3"/>
            </a:pPr>
            <a:r>
              <a:rPr lang="zh-TW" altLang="en-US" sz="3200" u="sng" dirty="0"/>
              <a:t>我知道我的救贖主活</a:t>
            </a:r>
            <a:r>
              <a:rPr lang="zh-TW" altLang="en-US" sz="3200" u="sng" dirty="0" smtClean="0"/>
              <a:t>著</a:t>
            </a:r>
            <a:r>
              <a:rPr lang="zh-TW" altLang="en-US" sz="3200" dirty="0" smtClean="0"/>
              <a:t>：</a:t>
            </a:r>
            <a:endParaRPr lang="en-US" altLang="zh-TW" sz="3200" dirty="0" smtClean="0"/>
          </a:p>
          <a:p>
            <a:pPr marL="1588" lvl="1" indent="0">
              <a:lnSpc>
                <a:spcPct val="110000"/>
              </a:lnSpc>
              <a:spcBef>
                <a:spcPts val="0"/>
              </a:spcBef>
              <a:spcAft>
                <a:spcPts val="1200"/>
              </a:spcAft>
              <a:buSzPct val="100000"/>
              <a:buNone/>
            </a:pPr>
            <a:r>
              <a:rPr lang="zh-TW" altLang="en-US" sz="2800" u="sng" dirty="0" smtClean="0"/>
              <a:t>伯</a:t>
            </a:r>
            <a:r>
              <a:rPr lang="en-US" altLang="zh-TW" sz="2800" u="sng" dirty="0" smtClean="0"/>
              <a:t>19</a:t>
            </a:r>
            <a:r>
              <a:rPr lang="zh-TW" altLang="en-US" sz="2800" u="sng" dirty="0"/>
              <a:t>：</a:t>
            </a:r>
            <a:r>
              <a:rPr lang="en-US" altLang="zh-TW" sz="2800" u="sng" dirty="0"/>
              <a:t>25-29</a:t>
            </a:r>
            <a:r>
              <a:rPr lang="zh-TW" altLang="en-US" sz="2800" dirty="0" smtClean="0"/>
              <a:t>： 「</a:t>
            </a:r>
            <a:r>
              <a:rPr lang="en-US" sz="2800" baseline="30000" dirty="0" smtClean="0"/>
              <a:t> </a:t>
            </a:r>
            <a:r>
              <a:rPr lang="en-US" sz="2800" baseline="30000" dirty="0"/>
              <a:t>25</a:t>
            </a:r>
            <a:r>
              <a:rPr lang="zh-TW" altLang="en-US" sz="2800" dirty="0"/>
              <a:t>我知道我的救贖主活著，最後他必在地上興起。</a:t>
            </a:r>
            <a:r>
              <a:rPr lang="en-US" sz="2800" baseline="30000" dirty="0"/>
              <a:t>26</a:t>
            </a:r>
            <a:r>
              <a:rPr lang="zh-TW" altLang="en-US" sz="2800" dirty="0"/>
              <a:t>我的皮肉遭受毀壞以後，這事就要發生，我必在肉體以外得見神。</a:t>
            </a:r>
            <a:r>
              <a:rPr lang="en-US" sz="2800" baseline="30000" dirty="0"/>
              <a:t>27</a:t>
            </a:r>
            <a:r>
              <a:rPr lang="zh-TW" altLang="en-US" sz="2800" dirty="0"/>
              <a:t>我必見他在我身邊，我要親眼見他，並非外人，我的心腸在我裡面渴想極了。</a:t>
            </a:r>
            <a:r>
              <a:rPr lang="en-US" sz="2800" baseline="30000" dirty="0"/>
              <a:t>28</a:t>
            </a:r>
            <a:r>
              <a:rPr lang="zh-TW" altLang="en-US" sz="2800" dirty="0"/>
              <a:t>你們若說：惹事的根既然在他，我們要怎樣逼迫他呢？</a:t>
            </a:r>
            <a:r>
              <a:rPr lang="en-US" sz="2800" baseline="30000" dirty="0"/>
              <a:t>29</a:t>
            </a:r>
            <a:r>
              <a:rPr lang="zh-TW" altLang="en-US" sz="2800" dirty="0"/>
              <a:t>你們就當懼怕刀劍，因為這些罪孽帶來刀劍的懲罰，好使你們知道有審判。</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a:solidFill>
                  <a:srgbClr val="4E3B30"/>
                </a:solidFill>
              </a:rPr>
              <a:t>苦難中的盼望：我知道我的救贖主活著</a:t>
            </a:r>
            <a:endParaRPr lang="en-US" sz="2800" dirty="0">
              <a:solidFill>
                <a:srgbClr val="4E3B30"/>
              </a:solidFill>
            </a:endParaRPr>
          </a:p>
          <a:p>
            <a:pPr marL="1588" lvl="1" indent="0">
              <a:lnSpc>
                <a:spcPct val="110000"/>
              </a:lnSpc>
              <a:spcBef>
                <a:spcPts val="0"/>
              </a:spcBef>
              <a:spcAft>
                <a:spcPts val="1200"/>
              </a:spcAft>
              <a:buSzPct val="100000"/>
              <a:buNone/>
            </a:pPr>
            <a:endParaRPr lang="en-US" altLang="zh-TW" sz="2800" u="sng" dirty="0" smtClean="0"/>
          </a:p>
        </p:txBody>
      </p:sp>
    </p:spTree>
    <p:extLst>
      <p:ext uri="{BB962C8B-B14F-4D97-AF65-F5344CB8AC3E}">
        <p14:creationId xmlns:p14="http://schemas.microsoft.com/office/powerpoint/2010/main" val="506435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smtClean="0">
                <a:solidFill>
                  <a:srgbClr val="C00000"/>
                </a:solidFill>
              </a:rPr>
              <a:t>C.</a:t>
            </a:r>
            <a:r>
              <a:rPr lang="zh-TW" altLang="en-US" b="1" dirty="0" smtClean="0">
                <a:solidFill>
                  <a:srgbClr val="C00000"/>
                </a:solidFill>
              </a:rPr>
              <a:t> </a:t>
            </a:r>
            <a:r>
              <a:rPr lang="zh-TW" altLang="en-US" sz="3600" b="1" dirty="0">
                <a:solidFill>
                  <a:srgbClr val="4E3B30"/>
                </a:solidFill>
              </a:rPr>
              <a:t>總結：</a:t>
            </a:r>
            <a:endParaRPr lang="en-US" dirty="0"/>
          </a:p>
        </p:txBody>
      </p:sp>
      <p:sp>
        <p:nvSpPr>
          <p:cNvPr id="6" name="Text Placeholder 8"/>
          <p:cNvSpPr>
            <a:spLocks noGrp="1"/>
          </p:cNvSpPr>
          <p:nvPr>
            <p:ph type="body" sz="quarter" idx="10"/>
          </p:nvPr>
        </p:nvSpPr>
        <p:spPr>
          <a:xfrm>
            <a:off x="533400" y="1219200"/>
            <a:ext cx="8229600" cy="5562600"/>
          </a:xfrm>
        </p:spPr>
        <p:txBody>
          <a:bodyPr>
            <a:normAutofit/>
          </a:bodyPr>
          <a:lstStyle/>
          <a:p>
            <a:pPr marL="0" indent="0">
              <a:lnSpc>
                <a:spcPct val="110000"/>
              </a:lnSpc>
              <a:spcAft>
                <a:spcPts val="1200"/>
              </a:spcAft>
              <a:buSzPct val="100000"/>
              <a:buNone/>
            </a:pPr>
            <a:endParaRPr lang="en-US" altLang="zh-TW" sz="2800" dirty="0">
              <a:solidFill>
                <a:srgbClr val="4E3B30"/>
              </a:solidFill>
            </a:endParaRPr>
          </a:p>
          <a:p>
            <a:pPr marL="0" indent="0">
              <a:lnSpc>
                <a:spcPct val="110000"/>
              </a:lnSpc>
              <a:spcAft>
                <a:spcPts val="1200"/>
              </a:spcAft>
              <a:buSzPct val="100000"/>
              <a:buNone/>
            </a:pPr>
            <a:endParaRPr lang="en-US" altLang="zh-TW" sz="2800" dirty="0">
              <a:solidFill>
                <a:srgbClr val="4E3B30"/>
              </a:solidFill>
            </a:endParaRPr>
          </a:p>
          <a:p>
            <a:pPr marL="0" indent="0">
              <a:lnSpc>
                <a:spcPct val="110000"/>
              </a:lnSpc>
              <a:spcAft>
                <a:spcPts val="1200"/>
              </a:spcAft>
              <a:buSzPct val="100000"/>
              <a:buNone/>
            </a:pPr>
            <a:endParaRPr lang="en-US" altLang="zh-TW" sz="2800" dirty="0" smtClean="0">
              <a:solidFill>
                <a:srgbClr val="4E3B30"/>
              </a:solidFill>
            </a:endParaRPr>
          </a:p>
        </p:txBody>
      </p:sp>
      <p:sp>
        <p:nvSpPr>
          <p:cNvPr id="4" name="Text Placeholder 8"/>
          <p:cNvSpPr txBox="1">
            <a:spLocks/>
          </p:cNvSpPr>
          <p:nvPr/>
        </p:nvSpPr>
        <p:spPr>
          <a:xfrm>
            <a:off x="533400" y="1600200"/>
            <a:ext cx="8229600" cy="5257800"/>
          </a:xfrm>
          <a:prstGeom prst="rect">
            <a:avLst/>
          </a:prstGeom>
        </p:spPr>
        <p:txBody>
          <a:bodyPr vert="horz">
            <a:normAutofit/>
          </a:bodyPr>
          <a:lstStyle>
            <a:lvl1pPr marL="342900" indent="-342900" algn="l" rtl="0" eaLnBrk="1" latinLnBrk="0" hangingPunct="1">
              <a:lnSpc>
                <a:spcPct val="90000"/>
              </a:lnSpc>
              <a:spcBef>
                <a:spcPct val="20000"/>
              </a:spcBef>
              <a:buClr>
                <a:srgbClr val="C00000"/>
              </a:buClr>
              <a:buSzPct val="70000"/>
              <a:buFont typeface="Wingdings" pitchFamily="2" charset="2"/>
              <a:buChar char="Ø"/>
              <a:defRPr kumimoji="0" sz="3600" b="1" kern="1200">
                <a:solidFill>
                  <a:schemeClr val="tx2"/>
                </a:solidFill>
                <a:latin typeface="+mn-lt"/>
                <a:ea typeface="+mn-ea"/>
                <a:cs typeface="+mn-cs"/>
              </a:defRPr>
            </a:lvl1pPr>
            <a:lvl2pPr marL="742950" indent="-285750" algn="l" rtl="0" eaLnBrk="1" latinLnBrk="0" hangingPunct="1">
              <a:lnSpc>
                <a:spcPct val="90000"/>
              </a:lnSpc>
              <a:spcBef>
                <a:spcPct val="20000"/>
              </a:spcBef>
              <a:buClr>
                <a:srgbClr val="C00000"/>
              </a:buClr>
              <a:buSzPct val="70000"/>
              <a:buFont typeface="Wingdings" pitchFamily="2" charset="2"/>
              <a:buChar char="v"/>
              <a:defRPr kumimoji="0" sz="3200" b="1" kern="1200">
                <a:solidFill>
                  <a:schemeClr val="tx2"/>
                </a:solidFill>
                <a:latin typeface="+mn-lt"/>
                <a:ea typeface="+mn-ea"/>
                <a:cs typeface="+mn-cs"/>
              </a:defRPr>
            </a:lvl2pPr>
            <a:lvl3pPr marL="1143000" indent="-228600" algn="l" rtl="0" eaLnBrk="1" latinLnBrk="0" hangingPunct="1">
              <a:lnSpc>
                <a:spcPct val="90000"/>
              </a:lnSpc>
              <a:spcBef>
                <a:spcPct val="20000"/>
              </a:spcBef>
              <a:buClr>
                <a:srgbClr val="C00000"/>
              </a:buClr>
              <a:buSzPct val="70000"/>
              <a:buFont typeface="Wingdings" pitchFamily="2" charset="2"/>
              <a:buChar char="q"/>
              <a:defRPr kumimoji="0" sz="2800" kern="1200">
                <a:solidFill>
                  <a:schemeClr val="tx2"/>
                </a:solidFill>
                <a:latin typeface="+mn-lt"/>
                <a:ea typeface="+mn-ea"/>
                <a:cs typeface="+mn-cs"/>
              </a:defRPr>
            </a:lvl3pPr>
            <a:lvl4pPr marL="1600200" indent="-228600" algn="l" rtl="0" eaLnBrk="1" latinLnBrk="0" hangingPunct="1">
              <a:lnSpc>
                <a:spcPct val="90000"/>
              </a:lnSpc>
              <a:spcBef>
                <a:spcPct val="20000"/>
              </a:spcBef>
              <a:buClr>
                <a:srgbClr val="C00000"/>
              </a:buClr>
              <a:buSzPct val="70000"/>
              <a:buFont typeface="Wingdings" pitchFamily="2" charset="2"/>
              <a:buChar char="§"/>
              <a:defRPr kumimoji="0" sz="2400" kern="1200">
                <a:solidFill>
                  <a:schemeClr val="tx2"/>
                </a:solidFill>
                <a:latin typeface="+mn-lt"/>
                <a:ea typeface="+mn-ea"/>
                <a:cs typeface="+mn-cs"/>
              </a:defRPr>
            </a:lvl4pPr>
            <a:lvl5pPr marL="2057400" indent="-228600" algn="l" rtl="0" eaLnBrk="1" latinLnBrk="0" hangingPunct="1">
              <a:lnSpc>
                <a:spcPct val="90000"/>
              </a:lnSpc>
              <a:spcBef>
                <a:spcPct val="20000"/>
              </a:spcBef>
              <a:buClr>
                <a:srgbClr val="C00000"/>
              </a:buClr>
              <a:buSzPct val="60000"/>
              <a:buFont typeface="Courier New" pitchFamily="49" charset="0"/>
              <a:buChar char="o"/>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nSpc>
                <a:spcPct val="110000"/>
              </a:lnSpc>
              <a:spcAft>
                <a:spcPts val="1200"/>
              </a:spcAft>
              <a:buSzPct val="100000"/>
              <a:buFont typeface="Wingdings" pitchFamily="2" charset="2"/>
              <a:buNone/>
            </a:pPr>
            <a:endParaRPr lang="en-US" altLang="zh-TW" sz="2800" dirty="0">
              <a:solidFill>
                <a:srgbClr val="4E3B30"/>
              </a:solidFill>
            </a:endParaRPr>
          </a:p>
        </p:txBody>
      </p:sp>
      <p:sp>
        <p:nvSpPr>
          <p:cNvPr id="5" name="Text Placeholder 8"/>
          <p:cNvSpPr txBox="1">
            <a:spLocks/>
          </p:cNvSpPr>
          <p:nvPr/>
        </p:nvSpPr>
        <p:spPr>
          <a:xfrm>
            <a:off x="525253" y="1219200"/>
            <a:ext cx="8305800" cy="5562600"/>
          </a:xfrm>
          <a:prstGeom prst="rect">
            <a:avLst/>
          </a:prstGeom>
        </p:spPr>
        <p:txBody>
          <a:bodyPr vert="horz">
            <a:normAutofit/>
          </a:bodyPr>
          <a:lstStyle>
            <a:lvl1pPr marL="342900" indent="-342900" algn="l" rtl="0" eaLnBrk="1" latinLnBrk="0" hangingPunct="1">
              <a:lnSpc>
                <a:spcPct val="90000"/>
              </a:lnSpc>
              <a:spcBef>
                <a:spcPct val="20000"/>
              </a:spcBef>
              <a:buClr>
                <a:srgbClr val="C00000"/>
              </a:buClr>
              <a:buSzPct val="70000"/>
              <a:buFont typeface="Wingdings" pitchFamily="2" charset="2"/>
              <a:buChar char="Ø"/>
              <a:defRPr kumimoji="0" sz="3600" b="1" kern="1200">
                <a:solidFill>
                  <a:schemeClr val="tx2"/>
                </a:solidFill>
                <a:latin typeface="+mn-lt"/>
                <a:ea typeface="+mn-ea"/>
                <a:cs typeface="+mn-cs"/>
              </a:defRPr>
            </a:lvl1pPr>
            <a:lvl2pPr marL="742950" indent="-285750" algn="l" rtl="0" eaLnBrk="1" latinLnBrk="0" hangingPunct="1">
              <a:lnSpc>
                <a:spcPct val="90000"/>
              </a:lnSpc>
              <a:spcBef>
                <a:spcPct val="20000"/>
              </a:spcBef>
              <a:buClr>
                <a:srgbClr val="C00000"/>
              </a:buClr>
              <a:buSzPct val="70000"/>
              <a:buFont typeface="Wingdings" pitchFamily="2" charset="2"/>
              <a:buChar char="v"/>
              <a:defRPr kumimoji="0" sz="3200" b="1" kern="1200">
                <a:solidFill>
                  <a:schemeClr val="tx2"/>
                </a:solidFill>
                <a:latin typeface="+mn-lt"/>
                <a:ea typeface="+mn-ea"/>
                <a:cs typeface="+mn-cs"/>
              </a:defRPr>
            </a:lvl2pPr>
            <a:lvl3pPr marL="1143000" indent="-228600" algn="l" rtl="0" eaLnBrk="1" latinLnBrk="0" hangingPunct="1">
              <a:lnSpc>
                <a:spcPct val="90000"/>
              </a:lnSpc>
              <a:spcBef>
                <a:spcPct val="20000"/>
              </a:spcBef>
              <a:buClr>
                <a:srgbClr val="C00000"/>
              </a:buClr>
              <a:buSzPct val="70000"/>
              <a:buFont typeface="Wingdings" pitchFamily="2" charset="2"/>
              <a:buChar char="q"/>
              <a:defRPr kumimoji="0" sz="2800" kern="1200">
                <a:solidFill>
                  <a:schemeClr val="tx2"/>
                </a:solidFill>
                <a:latin typeface="+mn-lt"/>
                <a:ea typeface="+mn-ea"/>
                <a:cs typeface="+mn-cs"/>
              </a:defRPr>
            </a:lvl3pPr>
            <a:lvl4pPr marL="1600200" indent="-228600" algn="l" rtl="0" eaLnBrk="1" latinLnBrk="0" hangingPunct="1">
              <a:lnSpc>
                <a:spcPct val="90000"/>
              </a:lnSpc>
              <a:spcBef>
                <a:spcPct val="20000"/>
              </a:spcBef>
              <a:buClr>
                <a:srgbClr val="C00000"/>
              </a:buClr>
              <a:buSzPct val="70000"/>
              <a:buFont typeface="Wingdings" pitchFamily="2" charset="2"/>
              <a:buChar char="§"/>
              <a:defRPr kumimoji="0" sz="2400" kern="1200">
                <a:solidFill>
                  <a:schemeClr val="tx2"/>
                </a:solidFill>
                <a:latin typeface="+mn-lt"/>
                <a:ea typeface="+mn-ea"/>
                <a:cs typeface="+mn-cs"/>
              </a:defRPr>
            </a:lvl4pPr>
            <a:lvl5pPr marL="2057400" indent="-228600" algn="l" rtl="0" eaLnBrk="1" latinLnBrk="0" hangingPunct="1">
              <a:lnSpc>
                <a:spcPct val="90000"/>
              </a:lnSpc>
              <a:spcBef>
                <a:spcPct val="20000"/>
              </a:spcBef>
              <a:buClr>
                <a:srgbClr val="C00000"/>
              </a:buClr>
              <a:buSzPct val="60000"/>
              <a:buFont typeface="Courier New" pitchFamily="49" charset="0"/>
              <a:buChar char="o"/>
              <a:defRPr kumimoji="0"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744538" lvl="1" indent="-742950">
              <a:lnSpc>
                <a:spcPct val="110000"/>
              </a:lnSpc>
              <a:spcAft>
                <a:spcPts val="1200"/>
              </a:spcAft>
              <a:buSzPct val="100000"/>
            </a:pPr>
            <a:endParaRPr lang="en-US" altLang="zh-TW" sz="2800" dirty="0" smtClean="0">
              <a:solidFill>
                <a:srgbClr val="4E3B30"/>
              </a:solidFill>
            </a:endParaRPr>
          </a:p>
          <a:p>
            <a:pPr marL="744538" lvl="1" indent="-742950">
              <a:lnSpc>
                <a:spcPct val="110000"/>
              </a:lnSpc>
              <a:spcAft>
                <a:spcPts val="1200"/>
              </a:spcAft>
              <a:buSzPct val="100000"/>
            </a:pPr>
            <a:endParaRPr lang="en-US" altLang="zh-TW" sz="2800" dirty="0">
              <a:solidFill>
                <a:srgbClr val="4E3B30"/>
              </a:solidFill>
            </a:endParaRPr>
          </a:p>
          <a:p>
            <a:pPr marL="744538" lvl="1" indent="-742950">
              <a:lnSpc>
                <a:spcPct val="110000"/>
              </a:lnSpc>
              <a:spcAft>
                <a:spcPts val="1200"/>
              </a:spcAft>
              <a:buSzPct val="100000"/>
            </a:pPr>
            <a:endParaRPr lang="en-US" altLang="zh-TW" sz="2800" dirty="0" smtClean="0">
              <a:solidFill>
                <a:srgbClr val="4E3B30"/>
              </a:solidFill>
            </a:endParaRPr>
          </a:p>
          <a:p>
            <a:pPr marL="744538" lvl="1" indent="-742950">
              <a:lnSpc>
                <a:spcPct val="110000"/>
              </a:lnSpc>
              <a:spcAft>
                <a:spcPts val="1200"/>
              </a:spcAft>
              <a:buSzPct val="100000"/>
            </a:pPr>
            <a:r>
              <a:rPr lang="zh-TW" altLang="en-US" sz="2800" dirty="0" smtClean="0">
                <a:solidFill>
                  <a:srgbClr val="4E3B30"/>
                </a:solidFill>
              </a:rPr>
              <a:t>因</a:t>
            </a:r>
            <a:r>
              <a:rPr lang="zh-TW" altLang="en-US" sz="2800" dirty="0">
                <a:solidFill>
                  <a:srgbClr val="4E3B30"/>
                </a:solidFill>
              </a:rPr>
              <a:t>祂受的刑罰，我們得平安；因祂受的鞭傷，我們得醫治</a:t>
            </a:r>
            <a:r>
              <a:rPr lang="zh-TW" altLang="en-US" sz="2800" dirty="0" smtClean="0">
                <a:solidFill>
                  <a:srgbClr val="4E3B30"/>
                </a:solidFill>
              </a:rPr>
              <a:t>。</a:t>
            </a:r>
            <a:endParaRPr lang="en-US" altLang="zh-TW" sz="2800" dirty="0" smtClean="0">
              <a:solidFill>
                <a:srgbClr val="4E3B30"/>
              </a:solidFill>
            </a:endParaRPr>
          </a:p>
          <a:p>
            <a:pPr marL="744538" lvl="1" indent="-742950">
              <a:lnSpc>
                <a:spcPct val="110000"/>
              </a:lnSpc>
              <a:spcAft>
                <a:spcPts val="1200"/>
              </a:spcAft>
              <a:buSzPct val="100000"/>
            </a:pPr>
            <a:r>
              <a:rPr lang="zh-TW" altLang="en-US" sz="2800" dirty="0" smtClean="0">
                <a:solidFill>
                  <a:srgbClr val="4E3B30"/>
                </a:solidFill>
              </a:rPr>
              <a:t>因</a:t>
            </a:r>
            <a:r>
              <a:rPr lang="zh-TW" altLang="en-US" sz="2800" dirty="0">
                <a:solidFill>
                  <a:srgbClr val="4E3B30"/>
                </a:solidFill>
              </a:rPr>
              <a:t>祂的救贖，我們能夠免去我們所應當受的最大苦</a:t>
            </a:r>
            <a:r>
              <a:rPr lang="zh-TW" altLang="en-US" sz="2800" dirty="0" smtClean="0">
                <a:solidFill>
                  <a:srgbClr val="4E3B30"/>
                </a:solidFill>
              </a:rPr>
              <a:t>難：就</a:t>
            </a:r>
            <a:r>
              <a:rPr lang="zh-TW" altLang="en-US" sz="2800" dirty="0">
                <a:solidFill>
                  <a:srgbClr val="4E3B30"/>
                </a:solidFill>
              </a:rPr>
              <a:t>是因著罪所帶</a:t>
            </a:r>
            <a:r>
              <a:rPr lang="zh-TW" altLang="en-US" sz="2800" dirty="0" smtClean="0">
                <a:solidFill>
                  <a:srgbClr val="4E3B30"/>
                </a:solidFill>
              </a:rPr>
              <a:t>來地獄的</a:t>
            </a:r>
            <a:r>
              <a:rPr lang="zh-TW" altLang="en-US" sz="2800" dirty="0">
                <a:solidFill>
                  <a:srgbClr val="4E3B30"/>
                </a:solidFill>
              </a:rPr>
              <a:t>刑罰</a:t>
            </a:r>
            <a:r>
              <a:rPr lang="zh-TW" altLang="en-US" sz="2800" dirty="0" smtClean="0">
                <a:solidFill>
                  <a:srgbClr val="4E3B30"/>
                </a:solidFill>
              </a:rPr>
              <a:t>。</a:t>
            </a:r>
            <a:endParaRPr lang="en-US" altLang="zh-TW" sz="2800" dirty="0" smtClean="0">
              <a:solidFill>
                <a:srgbClr val="4E3B30"/>
              </a:solidFill>
            </a:endParaRPr>
          </a:p>
          <a:p>
            <a:pPr marL="744538" lvl="1" indent="-742950">
              <a:lnSpc>
                <a:spcPct val="110000"/>
              </a:lnSpc>
              <a:spcAft>
                <a:spcPts val="1200"/>
              </a:spcAft>
              <a:buSzPct val="100000"/>
            </a:pPr>
            <a:r>
              <a:rPr lang="zh-TW" altLang="en-US" sz="2800" dirty="0">
                <a:solidFill>
                  <a:srgbClr val="4E3B30"/>
                </a:solidFill>
              </a:rPr>
              <a:t>若不是為了極大的美意</a:t>
            </a:r>
            <a:r>
              <a:rPr lang="zh-TW" altLang="en-US" sz="2800" dirty="0" smtClean="0">
                <a:solidFill>
                  <a:srgbClr val="4E3B30"/>
                </a:solidFill>
              </a:rPr>
              <a:t>和永</a:t>
            </a:r>
            <a:r>
              <a:rPr lang="zh-TW" altLang="en-US" sz="2800" dirty="0">
                <a:solidFill>
                  <a:srgbClr val="4E3B30"/>
                </a:solidFill>
              </a:rPr>
              <a:t>遠的榮耀，神絕對不會輕易容許任</a:t>
            </a:r>
            <a:r>
              <a:rPr lang="zh-TW" altLang="en-US" sz="2800" dirty="0" smtClean="0">
                <a:solidFill>
                  <a:srgbClr val="4E3B30"/>
                </a:solidFill>
              </a:rPr>
              <a:t>何苦</a:t>
            </a:r>
            <a:r>
              <a:rPr lang="zh-TW" altLang="en-US" sz="2800" dirty="0">
                <a:solidFill>
                  <a:srgbClr val="4E3B30"/>
                </a:solidFill>
              </a:rPr>
              <a:t>難臨到祂所愛的兒女身上。</a:t>
            </a:r>
            <a:endParaRPr lang="en-US" altLang="zh-TW" sz="2800" dirty="0" smtClean="0">
              <a:solidFill>
                <a:srgbClr val="4E3B30"/>
              </a:solidFill>
            </a:endParaRPr>
          </a:p>
        </p:txBody>
      </p:sp>
      <p:pic>
        <p:nvPicPr>
          <p:cNvPr id="12" name="Picture 11"/>
          <p:cNvPicPr>
            <a:picLocks noChangeAspect="1"/>
          </p:cNvPicPr>
          <p:nvPr/>
        </p:nvPicPr>
        <p:blipFill>
          <a:blip r:embed="rId3"/>
          <a:stretch>
            <a:fillRect/>
          </a:stretch>
        </p:blipFill>
        <p:spPr>
          <a:xfrm>
            <a:off x="440380" y="1130045"/>
            <a:ext cx="1444877" cy="2188654"/>
          </a:xfrm>
          <a:prstGeom prst="rect">
            <a:avLst/>
          </a:prstGeom>
        </p:spPr>
      </p:pic>
      <p:pic>
        <p:nvPicPr>
          <p:cNvPr id="13" name="Picture 12"/>
          <p:cNvPicPr>
            <a:picLocks noChangeAspect="1"/>
          </p:cNvPicPr>
          <p:nvPr/>
        </p:nvPicPr>
        <p:blipFill>
          <a:blip r:embed="rId4"/>
          <a:stretch>
            <a:fillRect/>
          </a:stretch>
        </p:blipFill>
        <p:spPr>
          <a:xfrm>
            <a:off x="2120701" y="1130045"/>
            <a:ext cx="1469263" cy="2188654"/>
          </a:xfrm>
          <a:prstGeom prst="rect">
            <a:avLst/>
          </a:prstGeom>
        </p:spPr>
      </p:pic>
      <p:pic>
        <p:nvPicPr>
          <p:cNvPr id="14" name="Picture 13"/>
          <p:cNvPicPr>
            <a:picLocks noChangeAspect="1"/>
          </p:cNvPicPr>
          <p:nvPr/>
        </p:nvPicPr>
        <p:blipFill>
          <a:blip r:embed="rId5"/>
          <a:stretch>
            <a:fillRect/>
          </a:stretch>
        </p:blipFill>
        <p:spPr>
          <a:xfrm>
            <a:off x="3825408" y="1130045"/>
            <a:ext cx="1487553" cy="2206943"/>
          </a:xfrm>
          <a:prstGeom prst="rect">
            <a:avLst/>
          </a:prstGeom>
        </p:spPr>
      </p:pic>
      <p:pic>
        <p:nvPicPr>
          <p:cNvPr id="15" name="Picture 14"/>
          <p:cNvPicPr>
            <a:picLocks noChangeAspect="1"/>
          </p:cNvPicPr>
          <p:nvPr/>
        </p:nvPicPr>
        <p:blipFill>
          <a:blip r:embed="rId6"/>
          <a:stretch>
            <a:fillRect/>
          </a:stretch>
        </p:blipFill>
        <p:spPr>
          <a:xfrm>
            <a:off x="5548405" y="1130045"/>
            <a:ext cx="1493649" cy="2213040"/>
          </a:xfrm>
          <a:prstGeom prst="rect">
            <a:avLst/>
          </a:prstGeom>
        </p:spPr>
      </p:pic>
      <p:pic>
        <p:nvPicPr>
          <p:cNvPr id="16" name="Picture 15"/>
          <p:cNvPicPr>
            <a:picLocks noChangeAspect="1"/>
          </p:cNvPicPr>
          <p:nvPr/>
        </p:nvPicPr>
        <p:blipFill>
          <a:blip r:embed="rId7"/>
          <a:stretch>
            <a:fillRect/>
          </a:stretch>
        </p:blipFill>
        <p:spPr>
          <a:xfrm>
            <a:off x="7277498" y="1130045"/>
            <a:ext cx="1493649" cy="2213040"/>
          </a:xfrm>
          <a:prstGeom prst="rect">
            <a:avLst/>
          </a:prstGeom>
        </p:spPr>
      </p:pic>
      <p:sp>
        <p:nvSpPr>
          <p:cNvPr id="2" name="TextBox 1"/>
          <p:cNvSpPr txBox="1"/>
          <p:nvPr/>
        </p:nvSpPr>
        <p:spPr>
          <a:xfrm rot="16200000">
            <a:off x="8150298" y="1995970"/>
            <a:ext cx="1618072" cy="369332"/>
          </a:xfrm>
          <a:prstGeom prst="rect">
            <a:avLst/>
          </a:prstGeom>
          <a:noFill/>
        </p:spPr>
        <p:txBody>
          <a:bodyPr wrap="none" rtlCol="0">
            <a:spAutoFit/>
          </a:bodyPr>
          <a:lstStyle/>
          <a:p>
            <a:r>
              <a:rPr lang="en-US" dirty="0" smtClean="0"/>
              <a:t>By Chinni1991</a:t>
            </a:r>
            <a:endParaRPr lang="en-US" dirty="0"/>
          </a:p>
        </p:txBody>
      </p:sp>
    </p:spTree>
    <p:extLst>
      <p:ext uri="{BB962C8B-B14F-4D97-AF65-F5344CB8AC3E}">
        <p14:creationId xmlns:p14="http://schemas.microsoft.com/office/powerpoint/2010/main" val="255636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85899"/>
            <a:ext cx="8458200" cy="5153025"/>
          </a:xfrm>
        </p:spPr>
        <p:txBody>
          <a:bodyPr>
            <a:noAutofit/>
          </a:bodyPr>
          <a:lstStyle/>
          <a:p>
            <a:pPr marL="0" indent="0" algn="ctr">
              <a:lnSpc>
                <a:spcPct val="140000"/>
              </a:lnSpc>
              <a:spcBef>
                <a:spcPts val="1200"/>
              </a:spcBef>
              <a:buNone/>
            </a:pPr>
            <a:r>
              <a:rPr lang="zh-TW" altLang="en-US" dirty="0"/>
              <a:t>我知道我的救贖者活著，祂是永活的主，</a:t>
            </a:r>
          </a:p>
          <a:p>
            <a:pPr marL="0" indent="0" algn="ctr">
              <a:lnSpc>
                <a:spcPct val="140000"/>
              </a:lnSpc>
              <a:spcBef>
                <a:spcPts val="1200"/>
              </a:spcBef>
              <a:buNone/>
            </a:pPr>
            <a:r>
              <a:rPr lang="zh-TW" altLang="en-US" dirty="0"/>
              <a:t>當我在深谷迷失時，祂領我走正義路。</a:t>
            </a:r>
          </a:p>
          <a:p>
            <a:pPr marL="0" indent="0" algn="ctr">
              <a:lnSpc>
                <a:spcPct val="140000"/>
              </a:lnSpc>
              <a:spcBef>
                <a:spcPts val="1200"/>
              </a:spcBef>
              <a:buNone/>
            </a:pPr>
            <a:endParaRPr lang="zh-TW" altLang="en-US" dirty="0"/>
          </a:p>
          <a:p>
            <a:pPr marL="0" indent="0" algn="ctr">
              <a:lnSpc>
                <a:spcPct val="140000"/>
              </a:lnSpc>
              <a:spcBef>
                <a:spcPts val="1200"/>
              </a:spcBef>
              <a:buNone/>
            </a:pPr>
            <a:r>
              <a:rPr lang="zh-TW" altLang="en-US" dirty="0"/>
              <a:t>我知道我的救贖者活著，祂是永活的主，</a:t>
            </a:r>
          </a:p>
          <a:p>
            <a:pPr marL="0" indent="0" algn="ctr">
              <a:lnSpc>
                <a:spcPct val="140000"/>
              </a:lnSpc>
              <a:spcBef>
                <a:spcPts val="1200"/>
              </a:spcBef>
              <a:buNone/>
            </a:pPr>
            <a:r>
              <a:rPr lang="zh-TW" altLang="en-US" dirty="0"/>
              <a:t>當我在曠野孤獨時，祂伴我作我的燈。</a:t>
            </a:r>
          </a:p>
          <a:p>
            <a:pPr marL="0" indent="0" algn="ctr">
              <a:lnSpc>
                <a:spcPct val="140000"/>
              </a:lnSpc>
              <a:spcBef>
                <a:spcPts val="1200"/>
              </a:spcBef>
              <a:buNone/>
            </a:pPr>
            <a:endParaRPr lang="zh-TW" altLang="en-US" dirty="0"/>
          </a:p>
          <a:p>
            <a:pPr marL="0" indent="0" algn="ctr">
              <a:lnSpc>
                <a:spcPct val="140000"/>
              </a:lnSpc>
              <a:spcBef>
                <a:spcPts val="1200"/>
              </a:spcBef>
              <a:buNone/>
            </a:pPr>
            <a:endParaRPr lang="zh-TW" altLang="en-US" dirty="0"/>
          </a:p>
        </p:txBody>
      </p:sp>
      <p:sp>
        <p:nvSpPr>
          <p:cNvPr id="4" name="Title 2"/>
          <p:cNvSpPr>
            <a:spLocks noGrp="1"/>
          </p:cNvSpPr>
          <p:nvPr>
            <p:ph type="title"/>
          </p:nvPr>
        </p:nvSpPr>
        <p:spPr>
          <a:xfrm>
            <a:off x="304800" y="152400"/>
            <a:ext cx="8686800" cy="838200"/>
          </a:xfrm>
        </p:spPr>
        <p:txBody>
          <a:bodyPr>
            <a:normAutofit/>
          </a:bodyPr>
          <a:lstStyle/>
          <a:p>
            <a:r>
              <a:rPr lang="zh-TW" altLang="en-US" b="1" u="sng" dirty="0"/>
              <a:t>我的救贖者活著</a:t>
            </a:r>
            <a:endParaRPr lang="en-US" sz="4400" dirty="0">
              <a:latin typeface="+mn-ea"/>
              <a:ea typeface="+mn-ea"/>
            </a:endParaRPr>
          </a:p>
        </p:txBody>
      </p:sp>
    </p:spTree>
    <p:extLst>
      <p:ext uri="{BB962C8B-B14F-4D97-AF65-F5344CB8AC3E}">
        <p14:creationId xmlns:p14="http://schemas.microsoft.com/office/powerpoint/2010/main" val="370674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85899"/>
            <a:ext cx="8458200" cy="5153025"/>
          </a:xfrm>
        </p:spPr>
        <p:txBody>
          <a:bodyPr>
            <a:noAutofit/>
          </a:bodyPr>
          <a:lstStyle/>
          <a:p>
            <a:pPr marL="0" indent="0" algn="ctr">
              <a:lnSpc>
                <a:spcPct val="140000"/>
              </a:lnSpc>
              <a:spcBef>
                <a:spcPts val="1200"/>
              </a:spcBef>
              <a:buNone/>
            </a:pPr>
            <a:r>
              <a:rPr lang="zh-TW" altLang="en-US" dirty="0"/>
              <a:t>我知道我的救贖者永遠活著</a:t>
            </a:r>
            <a:r>
              <a:rPr lang="zh-TW" altLang="en-US" dirty="0" smtClean="0"/>
              <a:t>，</a:t>
            </a:r>
            <a:endParaRPr lang="en-US" altLang="zh-TW" dirty="0" smtClean="0"/>
          </a:p>
          <a:p>
            <a:pPr marL="0" indent="0" algn="ctr">
              <a:lnSpc>
                <a:spcPct val="140000"/>
              </a:lnSpc>
              <a:spcBef>
                <a:spcPts val="1200"/>
              </a:spcBef>
              <a:buNone/>
            </a:pPr>
            <a:r>
              <a:rPr lang="zh-TW" altLang="en-US" dirty="0" smtClean="0"/>
              <a:t>我</a:t>
            </a:r>
            <a:r>
              <a:rPr lang="zh-TW" altLang="en-US" dirty="0"/>
              <a:t>心不再憂慮，</a:t>
            </a:r>
          </a:p>
          <a:p>
            <a:pPr marL="0" indent="0" algn="ctr">
              <a:lnSpc>
                <a:spcPct val="140000"/>
              </a:lnSpc>
              <a:spcBef>
                <a:spcPts val="1200"/>
              </a:spcBef>
              <a:buNone/>
            </a:pPr>
            <a:r>
              <a:rPr lang="zh-TW" altLang="en-US" dirty="0"/>
              <a:t>我要在每一個日夜中</a:t>
            </a:r>
            <a:r>
              <a:rPr lang="zh-TW" altLang="en-US" dirty="0" smtClean="0"/>
              <a:t>，</a:t>
            </a:r>
            <a:endParaRPr lang="en-US" altLang="zh-TW" dirty="0" smtClean="0"/>
          </a:p>
          <a:p>
            <a:pPr marL="0" indent="0" algn="ctr">
              <a:lnSpc>
                <a:spcPct val="140000"/>
              </a:lnSpc>
              <a:spcBef>
                <a:spcPts val="1200"/>
              </a:spcBef>
              <a:buNone/>
            </a:pPr>
            <a:r>
              <a:rPr lang="zh-TW" altLang="en-US" dirty="0" smtClean="0"/>
              <a:t>領</a:t>
            </a:r>
            <a:r>
              <a:rPr lang="zh-TW" altLang="en-US" dirty="0"/>
              <a:t>受祂的豐盛之愛</a:t>
            </a:r>
            <a:r>
              <a:rPr lang="zh-TW" altLang="en-US" dirty="0" smtClean="0"/>
              <a:t>。</a:t>
            </a:r>
            <a:endParaRPr lang="zh-TW" altLang="en-US" dirty="0"/>
          </a:p>
          <a:p>
            <a:pPr marL="0" indent="0" algn="ctr">
              <a:lnSpc>
                <a:spcPct val="140000"/>
              </a:lnSpc>
              <a:spcBef>
                <a:spcPts val="1200"/>
              </a:spcBef>
              <a:buNone/>
            </a:pPr>
            <a:endParaRPr lang="zh-TW" altLang="en-US" dirty="0"/>
          </a:p>
          <a:p>
            <a:pPr marL="0" indent="0" algn="ctr">
              <a:lnSpc>
                <a:spcPct val="140000"/>
              </a:lnSpc>
              <a:spcBef>
                <a:spcPts val="1200"/>
              </a:spcBef>
              <a:buNone/>
            </a:pPr>
            <a:endParaRPr lang="zh-TW" altLang="en-US" dirty="0"/>
          </a:p>
        </p:txBody>
      </p:sp>
      <p:sp>
        <p:nvSpPr>
          <p:cNvPr id="4" name="Title 2"/>
          <p:cNvSpPr>
            <a:spLocks noGrp="1"/>
          </p:cNvSpPr>
          <p:nvPr>
            <p:ph type="title"/>
          </p:nvPr>
        </p:nvSpPr>
        <p:spPr>
          <a:xfrm>
            <a:off x="304800" y="152400"/>
            <a:ext cx="8686800" cy="838200"/>
          </a:xfrm>
        </p:spPr>
        <p:txBody>
          <a:bodyPr>
            <a:normAutofit/>
          </a:bodyPr>
          <a:lstStyle/>
          <a:p>
            <a:r>
              <a:rPr lang="zh-TW" altLang="en-US" b="1" u="sng" dirty="0"/>
              <a:t>我的救贖者活著</a:t>
            </a:r>
            <a:endParaRPr lang="en-US" sz="4400" dirty="0">
              <a:latin typeface="+mn-ea"/>
              <a:ea typeface="+mn-ea"/>
            </a:endParaRPr>
          </a:p>
        </p:txBody>
      </p:sp>
    </p:spTree>
    <p:extLst>
      <p:ext uri="{BB962C8B-B14F-4D97-AF65-F5344CB8AC3E}">
        <p14:creationId xmlns:p14="http://schemas.microsoft.com/office/powerpoint/2010/main" val="165063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85899"/>
            <a:ext cx="8458200" cy="5153025"/>
          </a:xfrm>
        </p:spPr>
        <p:txBody>
          <a:bodyPr>
            <a:noAutofit/>
          </a:bodyPr>
          <a:lstStyle/>
          <a:p>
            <a:pPr marL="0" indent="0" algn="ctr">
              <a:lnSpc>
                <a:spcPct val="140000"/>
              </a:lnSpc>
              <a:spcBef>
                <a:spcPts val="1200"/>
              </a:spcBef>
              <a:buNone/>
            </a:pPr>
            <a:r>
              <a:rPr lang="zh-TW" altLang="en-US" dirty="0" smtClean="0"/>
              <a:t>我</a:t>
            </a:r>
            <a:r>
              <a:rPr lang="zh-TW" altLang="en-US" dirty="0"/>
              <a:t>知道我的救贖者永遠活著</a:t>
            </a:r>
            <a:r>
              <a:rPr lang="zh-TW" altLang="en-US" dirty="0" smtClean="0"/>
              <a:t>，</a:t>
            </a:r>
            <a:endParaRPr lang="en-US" altLang="zh-TW" dirty="0" smtClean="0"/>
          </a:p>
          <a:p>
            <a:pPr marL="0" indent="0" algn="ctr">
              <a:lnSpc>
                <a:spcPct val="140000"/>
              </a:lnSpc>
              <a:spcBef>
                <a:spcPts val="1200"/>
              </a:spcBef>
              <a:buNone/>
            </a:pPr>
            <a:r>
              <a:rPr lang="zh-TW" altLang="en-US" dirty="0" smtClean="0"/>
              <a:t>我</a:t>
            </a:r>
            <a:r>
              <a:rPr lang="zh-TW" altLang="en-US" dirty="0"/>
              <a:t>靈不再沉睡，</a:t>
            </a:r>
          </a:p>
          <a:p>
            <a:pPr marL="0" indent="0" algn="ctr">
              <a:lnSpc>
                <a:spcPct val="140000"/>
              </a:lnSpc>
              <a:spcBef>
                <a:spcPts val="1200"/>
              </a:spcBef>
              <a:buNone/>
            </a:pPr>
            <a:r>
              <a:rPr lang="zh-TW" altLang="en-US" dirty="0"/>
              <a:t>當號角響起的那一天</a:t>
            </a:r>
            <a:r>
              <a:rPr lang="zh-TW" altLang="en-US" dirty="0" smtClean="0"/>
              <a:t>，</a:t>
            </a:r>
            <a:endParaRPr lang="en-US" altLang="zh-TW" dirty="0" smtClean="0"/>
          </a:p>
          <a:p>
            <a:pPr marL="0" indent="0" algn="ctr">
              <a:lnSpc>
                <a:spcPct val="140000"/>
              </a:lnSpc>
              <a:spcBef>
                <a:spcPts val="1200"/>
              </a:spcBef>
              <a:buNone/>
            </a:pPr>
            <a:r>
              <a:rPr lang="zh-TW" altLang="en-US" dirty="0" smtClean="0"/>
              <a:t>我</a:t>
            </a:r>
            <a:r>
              <a:rPr lang="zh-TW" altLang="en-US" dirty="0"/>
              <a:t>將見祂榮光之面。</a:t>
            </a:r>
          </a:p>
          <a:p>
            <a:pPr marL="0" indent="0" algn="ctr">
              <a:lnSpc>
                <a:spcPct val="140000"/>
              </a:lnSpc>
              <a:spcBef>
                <a:spcPts val="1200"/>
              </a:spcBef>
              <a:buNone/>
            </a:pPr>
            <a:endParaRPr lang="zh-TW" altLang="en-US" dirty="0"/>
          </a:p>
          <a:p>
            <a:pPr marL="0" indent="0" algn="ctr">
              <a:lnSpc>
                <a:spcPct val="140000"/>
              </a:lnSpc>
              <a:spcBef>
                <a:spcPts val="1200"/>
              </a:spcBef>
              <a:buNone/>
            </a:pPr>
            <a:endParaRPr lang="zh-TW" altLang="en-US" dirty="0"/>
          </a:p>
        </p:txBody>
      </p:sp>
      <p:sp>
        <p:nvSpPr>
          <p:cNvPr id="4" name="Title 2"/>
          <p:cNvSpPr>
            <a:spLocks noGrp="1"/>
          </p:cNvSpPr>
          <p:nvPr>
            <p:ph type="title"/>
          </p:nvPr>
        </p:nvSpPr>
        <p:spPr>
          <a:xfrm>
            <a:off x="304800" y="152400"/>
            <a:ext cx="8686800" cy="838200"/>
          </a:xfrm>
        </p:spPr>
        <p:txBody>
          <a:bodyPr>
            <a:normAutofit/>
          </a:bodyPr>
          <a:lstStyle/>
          <a:p>
            <a:r>
              <a:rPr lang="zh-TW" altLang="en-US" b="1" u="sng" dirty="0"/>
              <a:t>我的救贖者活著</a:t>
            </a:r>
            <a:endParaRPr lang="en-US" sz="4400" dirty="0">
              <a:latin typeface="+mn-ea"/>
              <a:ea typeface="+mn-ea"/>
            </a:endParaRPr>
          </a:p>
        </p:txBody>
      </p:sp>
    </p:spTree>
    <p:extLst>
      <p:ext uri="{BB962C8B-B14F-4D97-AF65-F5344CB8AC3E}">
        <p14:creationId xmlns:p14="http://schemas.microsoft.com/office/powerpoint/2010/main" val="237435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a:pPr>
            <a:r>
              <a:rPr lang="zh-TW" altLang="en-US" sz="3200" u="sng" dirty="0"/>
              <a:t>與受苦的人同哀傷</a:t>
            </a:r>
            <a:r>
              <a:rPr lang="zh-TW" altLang="en-US" sz="3200" dirty="0" smtClean="0"/>
              <a:t>：</a:t>
            </a:r>
            <a:endParaRPr lang="en-US" altLang="zh-TW" sz="3200" dirty="0" smtClean="0"/>
          </a:p>
          <a:p>
            <a:pPr marL="1588" lvl="1" indent="0">
              <a:lnSpc>
                <a:spcPct val="110000"/>
              </a:lnSpc>
              <a:spcBef>
                <a:spcPts val="0"/>
              </a:spcBef>
              <a:spcAft>
                <a:spcPts val="1200"/>
              </a:spcAft>
              <a:buSzPct val="100000"/>
              <a:buNone/>
            </a:pPr>
            <a:r>
              <a:rPr lang="zh-TW" altLang="en-US" u="sng" dirty="0"/>
              <a:t>伯</a:t>
            </a:r>
            <a:r>
              <a:rPr lang="en-US" altLang="zh-TW" u="sng" dirty="0"/>
              <a:t>2</a:t>
            </a:r>
            <a:r>
              <a:rPr lang="zh-TW" altLang="en-US" u="sng" dirty="0"/>
              <a:t>：</a:t>
            </a:r>
            <a:r>
              <a:rPr lang="en-US" altLang="zh-TW" u="sng" dirty="0"/>
              <a:t>11-13</a:t>
            </a:r>
            <a:r>
              <a:rPr lang="zh-TW" altLang="en-US" dirty="0" smtClean="0"/>
              <a:t>： </a:t>
            </a:r>
            <a:r>
              <a:rPr lang="zh-TW" altLang="en-US" sz="2800" dirty="0" smtClean="0"/>
              <a:t>「</a:t>
            </a:r>
            <a:r>
              <a:rPr lang="en-US" sz="2800" baseline="30000" dirty="0" smtClean="0"/>
              <a:t> </a:t>
            </a:r>
            <a:r>
              <a:rPr lang="en-US" baseline="30000" dirty="0"/>
              <a:t>11</a:t>
            </a:r>
            <a:r>
              <a:rPr lang="zh-TW" altLang="en-US" dirty="0"/>
              <a:t>約伯的三個朋友</a:t>
            </a:r>
            <a:r>
              <a:rPr lang="en-US" dirty="0"/>
              <a:t>─</a:t>
            </a:r>
            <a:r>
              <a:rPr lang="zh-TW" altLang="en-US" dirty="0"/>
              <a:t>提幔人以利法、書亞人比勒達、拿瑪人瑣法</a:t>
            </a:r>
            <a:r>
              <a:rPr lang="en-US" dirty="0"/>
              <a:t>─</a:t>
            </a:r>
            <a:r>
              <a:rPr lang="zh-TW" altLang="en-US" dirty="0"/>
              <a:t>聽說有這一切的災禍臨到他身上，各人就從本處約會同來，為他悲傷，安慰他。</a:t>
            </a:r>
            <a:r>
              <a:rPr lang="en-US" baseline="30000" dirty="0"/>
              <a:t>12</a:t>
            </a:r>
            <a:r>
              <a:rPr lang="zh-TW" altLang="en-US" dirty="0"/>
              <a:t>他們遠遠地舉目觀看，認不出他來，就放聲大哭。各人撕裂外袍，把塵土向天揚起來，落在自己的頭上。</a:t>
            </a:r>
            <a:r>
              <a:rPr lang="en-US" baseline="30000" dirty="0"/>
              <a:t>13</a:t>
            </a:r>
            <a:r>
              <a:rPr lang="zh-TW" altLang="en-US" dirty="0"/>
              <a:t>他們就同他七天七夜坐在地上，一個人也不向他說句話，因為他極其痛苦。 </a:t>
            </a:r>
            <a:r>
              <a:rPr lang="zh-TW" altLang="en-US" sz="2800" dirty="0" smtClean="0"/>
              <a:t>」</a:t>
            </a:r>
            <a:endParaRPr lang="en-US" altLang="zh-TW" sz="2800" u="sng" dirty="0" smtClean="0"/>
          </a:p>
        </p:txBody>
      </p:sp>
    </p:spTree>
    <p:extLst>
      <p:ext uri="{BB962C8B-B14F-4D97-AF65-F5344CB8AC3E}">
        <p14:creationId xmlns:p14="http://schemas.microsoft.com/office/powerpoint/2010/main" val="142517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a:pPr>
            <a:r>
              <a:rPr lang="zh-TW" altLang="en-US" sz="3200" u="sng" dirty="0"/>
              <a:t>與受苦的人同哀傷</a:t>
            </a:r>
            <a:r>
              <a:rPr lang="zh-TW" altLang="en-US" sz="3200" dirty="0" smtClean="0"/>
              <a:t>：</a:t>
            </a:r>
            <a:endParaRPr lang="en-US" altLang="zh-TW" sz="3200" dirty="0" smtClean="0"/>
          </a:p>
          <a:p>
            <a:pPr marL="744538" lvl="1" indent="-742950">
              <a:lnSpc>
                <a:spcPct val="110000"/>
              </a:lnSpc>
              <a:spcAft>
                <a:spcPts val="1200"/>
              </a:spcAft>
              <a:buSzPct val="100000"/>
            </a:pPr>
            <a:r>
              <a:rPr lang="zh-TW" altLang="en-US" sz="2800" u="sng" dirty="0" smtClean="0"/>
              <a:t>對我們的借鏡</a:t>
            </a:r>
            <a:r>
              <a:rPr lang="zh-TW" altLang="en-US" sz="2800" dirty="0" smtClean="0"/>
              <a:t>：為</a:t>
            </a:r>
            <a:r>
              <a:rPr lang="zh-TW" altLang="en-US" sz="2800" dirty="0"/>
              <a:t>什</a:t>
            </a:r>
            <a:r>
              <a:rPr lang="zh-TW" altLang="en-US" sz="2800" dirty="0" smtClean="0"/>
              <a:t>麼原</a:t>
            </a:r>
            <a:r>
              <a:rPr lang="zh-TW" altLang="en-US" sz="2800" dirty="0"/>
              <a:t>本要來安慰約伯</a:t>
            </a:r>
            <a:r>
              <a:rPr lang="zh-TW" altLang="en-US" sz="2800" dirty="0" smtClean="0"/>
              <a:t>的</a:t>
            </a:r>
            <a:r>
              <a:rPr lang="zh-TW" altLang="en-US" sz="2800" dirty="0"/>
              <a:t>三個</a:t>
            </a:r>
            <a:r>
              <a:rPr lang="zh-TW" altLang="en-US" sz="2800" dirty="0" smtClean="0"/>
              <a:t>朋</a:t>
            </a:r>
            <a:r>
              <a:rPr lang="zh-TW" altLang="en-US" sz="2800" dirty="0"/>
              <a:t>友，反而帶給在受苦中的約伯極大的傷</a:t>
            </a:r>
            <a:r>
              <a:rPr lang="zh-TW" altLang="en-US" sz="2800" dirty="0" smtClean="0"/>
              <a:t>害？</a:t>
            </a:r>
            <a:endParaRPr lang="en-US" altLang="zh-TW" sz="2800" dirty="0" smtClean="0"/>
          </a:p>
          <a:p>
            <a:pPr marL="744538" lvl="1" indent="-742950">
              <a:lnSpc>
                <a:spcPct val="110000"/>
              </a:lnSpc>
              <a:spcAft>
                <a:spcPts val="1200"/>
              </a:spcAft>
              <a:buSzPct val="100000"/>
            </a:pPr>
            <a:r>
              <a:rPr lang="zh-TW" altLang="en-US" sz="2800" dirty="0" smtClean="0"/>
              <a:t>一</a:t>
            </a:r>
            <a:r>
              <a:rPr lang="zh-TW" altLang="en-US" sz="2800" dirty="0"/>
              <a:t>個正在受苦的人，他當時是無法把痛苦看成祝福，也不覺得苦難能夠為他效力，除非神在之後漸漸向他開啟</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smtClean="0"/>
              <a:t>不</a:t>
            </a:r>
            <a:r>
              <a:rPr lang="zh-TW" altLang="en-US" sz="2800" dirty="0"/>
              <a:t>要輕易假設我們</a:t>
            </a:r>
            <a:r>
              <a:rPr lang="zh-TW" altLang="en-US" sz="2800" dirty="0" smtClean="0"/>
              <a:t>能了</a:t>
            </a:r>
            <a:r>
              <a:rPr lang="zh-TW" altLang="en-US" sz="2800" dirty="0"/>
              <a:t>解對方的難處</a:t>
            </a:r>
            <a:r>
              <a:rPr lang="zh-TW" altLang="en-US" sz="2800" dirty="0" smtClean="0"/>
              <a:t>和痛</a:t>
            </a:r>
            <a:r>
              <a:rPr lang="zh-TW" altLang="en-US" sz="2800" dirty="0"/>
              <a:t>苦，因而</a:t>
            </a:r>
            <a:r>
              <a:rPr lang="zh-TW" altLang="en-US" sz="2800" dirty="0" smtClean="0"/>
              <a:t>以高</a:t>
            </a:r>
            <a:r>
              <a:rPr lang="zh-TW" altLang="en-US" sz="2800" dirty="0"/>
              <a:t>姿態將自己的經</a:t>
            </a:r>
            <a:r>
              <a:rPr lang="zh-TW" altLang="en-US" sz="2800" dirty="0" smtClean="0"/>
              <a:t>驗建</a:t>
            </a:r>
            <a:r>
              <a:rPr lang="zh-TW" altLang="en-US" sz="2800" dirty="0"/>
              <a:t>議套在別人的處境上。</a:t>
            </a:r>
            <a:endParaRPr lang="en-US" altLang="zh-TW" sz="2800" dirty="0" smtClean="0"/>
          </a:p>
        </p:txBody>
      </p:sp>
    </p:spTree>
    <p:extLst>
      <p:ext uri="{BB962C8B-B14F-4D97-AF65-F5344CB8AC3E}">
        <p14:creationId xmlns:p14="http://schemas.microsoft.com/office/powerpoint/2010/main" val="270766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a:pPr>
            <a:r>
              <a:rPr lang="zh-TW" altLang="en-US" sz="3200" u="sng" dirty="0"/>
              <a:t>與受苦的人同哀傷</a:t>
            </a:r>
            <a:r>
              <a:rPr lang="zh-TW" altLang="en-US" sz="3200" dirty="0" smtClean="0"/>
              <a:t>：</a:t>
            </a:r>
            <a:endParaRPr lang="en-US" altLang="zh-TW" sz="3200" dirty="0" smtClean="0"/>
          </a:p>
          <a:p>
            <a:pPr marL="744538" lvl="1" indent="-742950">
              <a:lnSpc>
                <a:spcPct val="110000"/>
              </a:lnSpc>
              <a:spcAft>
                <a:spcPts val="1200"/>
              </a:spcAft>
              <a:buSzPct val="100000"/>
            </a:pPr>
            <a:r>
              <a:rPr lang="zh-TW" altLang="en-US" sz="2800" dirty="0" smtClean="0"/>
              <a:t>任</a:t>
            </a:r>
            <a:r>
              <a:rPr lang="zh-TW" altLang="en-US" sz="2800" dirty="0"/>
              <a:t>何生</a:t>
            </a:r>
            <a:r>
              <a:rPr lang="zh-TW" altLang="en-US" sz="2800" dirty="0" smtClean="0"/>
              <a:t>命的</a:t>
            </a:r>
            <a:r>
              <a:rPr lang="zh-TW" altLang="en-US" sz="2800" dirty="0"/>
              <a:t>苦難，無論大小</a:t>
            </a:r>
            <a:r>
              <a:rPr lang="zh-TW" altLang="en-US" sz="2800" dirty="0" smtClean="0"/>
              <a:t>，都</a:t>
            </a:r>
            <a:r>
              <a:rPr lang="zh-TW" altLang="en-US" sz="2800" dirty="0"/>
              <a:t>是獨特且不容易的</a:t>
            </a:r>
            <a:r>
              <a:rPr lang="zh-TW" altLang="en-US" sz="2800" dirty="0" smtClean="0"/>
              <a:t>。其</a:t>
            </a:r>
            <a:r>
              <a:rPr lang="zh-TW" altLang="en-US" sz="2800" dirty="0"/>
              <a:t>中所經歷的痛苦和掙扎也是非常真實的</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a:t>這叫我們不能不隨時存一個關顧憐憫人的心腸來關懷我們周遭的人</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smtClean="0"/>
              <a:t>一</a:t>
            </a:r>
            <a:r>
              <a:rPr lang="zh-TW" altLang="en-US" sz="2800" dirty="0"/>
              <a:t>個在苦難中的人最需要的，就是知道有人關心他、願意陪伴他走這段不容易的路。</a:t>
            </a:r>
            <a:endParaRPr lang="en-US" altLang="zh-TW" sz="2800" dirty="0" smtClean="0"/>
          </a:p>
        </p:txBody>
      </p:sp>
    </p:spTree>
    <p:extLst>
      <p:ext uri="{BB962C8B-B14F-4D97-AF65-F5344CB8AC3E}">
        <p14:creationId xmlns:p14="http://schemas.microsoft.com/office/powerpoint/2010/main" val="18265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lnSpcReduction="10000"/>
          </a:bodyPr>
          <a:lstStyle/>
          <a:p>
            <a:pPr marL="742950" indent="-742950">
              <a:lnSpc>
                <a:spcPct val="110000"/>
              </a:lnSpc>
              <a:spcAft>
                <a:spcPts val="1200"/>
              </a:spcAft>
              <a:buSzPct val="100000"/>
              <a:buFont typeface="+mj-lt"/>
              <a:buAutoNum type="arabicPeriod"/>
            </a:pPr>
            <a:r>
              <a:rPr lang="zh-TW" altLang="en-US" sz="3200" u="sng" dirty="0"/>
              <a:t>與受苦的人同哀傷</a:t>
            </a:r>
            <a:r>
              <a:rPr lang="zh-TW" altLang="en-US" sz="3200" dirty="0" smtClean="0"/>
              <a:t>：</a:t>
            </a:r>
            <a:endParaRPr lang="en-US" altLang="zh-TW" sz="3200" dirty="0" smtClean="0"/>
          </a:p>
          <a:p>
            <a:pPr marL="1588" lvl="1" indent="0">
              <a:lnSpc>
                <a:spcPct val="110000"/>
              </a:lnSpc>
              <a:spcBef>
                <a:spcPts val="0"/>
              </a:spcBef>
              <a:spcAft>
                <a:spcPts val="1200"/>
              </a:spcAft>
              <a:buSzPct val="100000"/>
              <a:buNone/>
            </a:pPr>
            <a:r>
              <a:rPr lang="zh-TW" altLang="en-US" u="sng" dirty="0"/>
              <a:t>伯</a:t>
            </a:r>
            <a:r>
              <a:rPr lang="en-US" altLang="zh-TW" u="sng" dirty="0"/>
              <a:t>3</a:t>
            </a:r>
            <a:r>
              <a:rPr lang="zh-TW" altLang="en-US" u="sng" dirty="0"/>
              <a:t>：</a:t>
            </a:r>
            <a:r>
              <a:rPr lang="en-US" altLang="zh-TW" u="sng" dirty="0"/>
              <a:t>1-4</a:t>
            </a:r>
            <a:r>
              <a:rPr lang="zh-TW" altLang="en-US" u="sng" dirty="0"/>
              <a:t>，</a:t>
            </a:r>
            <a:r>
              <a:rPr lang="en-US" altLang="zh-TW" u="sng" dirty="0"/>
              <a:t>11-12</a:t>
            </a:r>
            <a:r>
              <a:rPr lang="zh-TW" altLang="en-US" u="sng" dirty="0"/>
              <a:t>，</a:t>
            </a:r>
            <a:r>
              <a:rPr lang="en-US" altLang="zh-TW" u="sng" dirty="0"/>
              <a:t>20-21</a:t>
            </a:r>
            <a:r>
              <a:rPr lang="zh-TW" altLang="en-US" dirty="0" smtClean="0"/>
              <a:t>： </a:t>
            </a:r>
            <a:r>
              <a:rPr lang="zh-TW" altLang="en-US" sz="2800" dirty="0" smtClean="0"/>
              <a:t>「</a:t>
            </a:r>
            <a:r>
              <a:rPr lang="en-US" sz="2800" baseline="30000" dirty="0" smtClean="0"/>
              <a:t> </a:t>
            </a:r>
            <a:r>
              <a:rPr lang="en-US" baseline="30000" dirty="0"/>
              <a:t>1</a:t>
            </a:r>
            <a:r>
              <a:rPr lang="zh-TW" altLang="en-US" dirty="0"/>
              <a:t>此後，約伯開口咒詛自己的生日，</a:t>
            </a:r>
            <a:r>
              <a:rPr lang="en-US" baseline="30000" dirty="0"/>
              <a:t>2</a:t>
            </a:r>
            <a:r>
              <a:rPr lang="zh-TW" altLang="en-US" dirty="0"/>
              <a:t>說：</a:t>
            </a:r>
            <a:r>
              <a:rPr lang="en-US" baseline="30000" dirty="0"/>
              <a:t>3</a:t>
            </a:r>
            <a:r>
              <a:rPr lang="zh-TW" altLang="en-US" dirty="0"/>
              <a:t>願我生的那日和說懷了男胎的那夜都滅沒。</a:t>
            </a:r>
            <a:r>
              <a:rPr lang="en-US" baseline="30000" dirty="0"/>
              <a:t>4</a:t>
            </a:r>
            <a:r>
              <a:rPr lang="zh-TW" altLang="en-US" dirty="0"/>
              <a:t>願那日變為黑暗；願神不從上面尋找它；願亮光不照於其上。</a:t>
            </a:r>
            <a:r>
              <a:rPr lang="en-US" altLang="zh-TW" dirty="0"/>
              <a:t>…</a:t>
            </a:r>
            <a:r>
              <a:rPr lang="en-US" baseline="30000" dirty="0"/>
              <a:t>11</a:t>
            </a:r>
            <a:r>
              <a:rPr lang="zh-TW" altLang="en-US" dirty="0"/>
              <a:t>我為何不出母胎而死？為何不出母腹絕氣？</a:t>
            </a:r>
            <a:r>
              <a:rPr lang="en-US" baseline="30000" dirty="0"/>
              <a:t>12</a:t>
            </a:r>
            <a:r>
              <a:rPr lang="zh-TW" altLang="en-US" dirty="0"/>
              <a:t>為何有膝接收我？為何有奶哺養我？</a:t>
            </a:r>
            <a:r>
              <a:rPr lang="en-US" altLang="zh-TW" dirty="0"/>
              <a:t>…</a:t>
            </a:r>
            <a:r>
              <a:rPr lang="en-US" baseline="30000" dirty="0"/>
              <a:t>20</a:t>
            </a:r>
            <a:r>
              <a:rPr lang="zh-TW" altLang="en-US" dirty="0"/>
              <a:t>受患難的人為何有光賜給他呢？心中愁苦的人為何有生命賜給他呢？</a:t>
            </a:r>
            <a:r>
              <a:rPr lang="en-US" baseline="30000" dirty="0"/>
              <a:t>21</a:t>
            </a:r>
            <a:r>
              <a:rPr lang="zh-TW" altLang="en-US" dirty="0"/>
              <a:t>他們切望死，卻不得死；求死，勝於求隱藏的珍寶。</a:t>
            </a:r>
            <a:r>
              <a:rPr lang="zh-TW" altLang="en-US" sz="2800" dirty="0" smtClean="0"/>
              <a:t>」</a:t>
            </a:r>
            <a:endParaRPr lang="en-US" altLang="zh-TW" sz="2800" u="sng" dirty="0" smtClean="0"/>
          </a:p>
        </p:txBody>
      </p:sp>
    </p:spTree>
    <p:extLst>
      <p:ext uri="{BB962C8B-B14F-4D97-AF65-F5344CB8AC3E}">
        <p14:creationId xmlns:p14="http://schemas.microsoft.com/office/powerpoint/2010/main" val="1044806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 </a:t>
            </a:r>
            <a:r>
              <a:rPr lang="zh-TW" altLang="en-US" sz="3600" b="1" dirty="0">
                <a:solidFill>
                  <a:srgbClr val="4E3B30"/>
                </a:solidFill>
              </a:rPr>
              <a:t>我知道我的救贖主活著：</a:t>
            </a:r>
            <a:endParaRPr lang="en-US" dirty="0"/>
          </a:p>
        </p:txBody>
      </p:sp>
      <p:sp>
        <p:nvSpPr>
          <p:cNvPr id="6" name="Text Placeholder 8"/>
          <p:cNvSpPr>
            <a:spLocks noGrp="1"/>
          </p:cNvSpPr>
          <p:nvPr>
            <p:ph type="body" sz="quarter" idx="10"/>
          </p:nvPr>
        </p:nvSpPr>
        <p:spPr>
          <a:xfrm>
            <a:off x="533400" y="1219200"/>
            <a:ext cx="8458200" cy="5562600"/>
          </a:xfrm>
        </p:spPr>
        <p:txBody>
          <a:bodyPr>
            <a:normAutofit lnSpcReduction="10000"/>
          </a:bodyPr>
          <a:lstStyle/>
          <a:p>
            <a:pPr marL="742950" indent="-742950">
              <a:lnSpc>
                <a:spcPct val="110000"/>
              </a:lnSpc>
              <a:spcAft>
                <a:spcPts val="1200"/>
              </a:spcAft>
              <a:buSzPct val="100000"/>
              <a:buFont typeface="+mj-lt"/>
              <a:buAutoNum type="arabicPeriod"/>
            </a:pPr>
            <a:r>
              <a:rPr lang="zh-TW" altLang="en-US" sz="3200" u="sng" dirty="0"/>
              <a:t>與受苦的人同哀傷</a:t>
            </a:r>
            <a:r>
              <a:rPr lang="zh-TW" altLang="en-US" sz="3200" dirty="0" smtClean="0"/>
              <a:t>：</a:t>
            </a:r>
            <a:endParaRPr lang="en-US" altLang="zh-TW" sz="3200" dirty="0" smtClean="0"/>
          </a:p>
          <a:p>
            <a:pPr marL="744538" lvl="1" indent="-742950">
              <a:lnSpc>
                <a:spcPct val="110000"/>
              </a:lnSpc>
              <a:spcAft>
                <a:spcPts val="1200"/>
              </a:spcAft>
              <a:buSzPct val="100000"/>
            </a:pPr>
            <a:r>
              <a:rPr lang="zh-TW" altLang="en-US" sz="2800" dirty="0" smtClean="0"/>
              <a:t>「</a:t>
            </a:r>
            <a:r>
              <a:rPr lang="en-US" sz="2800" baseline="30000" dirty="0"/>
              <a:t>4</a:t>
            </a:r>
            <a:r>
              <a:rPr lang="zh-TW" altLang="en-US" sz="2800" dirty="0"/>
              <a:t>我躺臥的時候便說：我何時起來，黑夜就過去呢？我盡是翻來覆去，直到天亮。</a:t>
            </a:r>
            <a:r>
              <a:rPr lang="en-US" altLang="zh-TW" sz="2800" dirty="0"/>
              <a:t>…</a:t>
            </a:r>
            <a:r>
              <a:rPr lang="en-US" sz="2800" baseline="30000" dirty="0"/>
              <a:t>6</a:t>
            </a:r>
            <a:r>
              <a:rPr lang="zh-TW" altLang="en-US" sz="2800" dirty="0"/>
              <a:t>我的日子比梭更快，都消耗在無指望之中。</a:t>
            </a:r>
            <a:r>
              <a:rPr lang="zh-TW" altLang="en-US" sz="2800" dirty="0" smtClean="0"/>
              <a:t>」</a:t>
            </a:r>
            <a:r>
              <a:rPr lang="en-US" altLang="zh-TW" sz="2800" dirty="0"/>
              <a:t>(</a:t>
            </a:r>
            <a:r>
              <a:rPr lang="zh-TW" altLang="en-US" sz="2800" dirty="0"/>
              <a:t>伯</a:t>
            </a:r>
            <a:r>
              <a:rPr lang="en-US" altLang="zh-TW" sz="2800" dirty="0"/>
              <a:t>7</a:t>
            </a:r>
            <a:r>
              <a:rPr lang="zh-TW" altLang="en-US" sz="2800" dirty="0"/>
              <a:t>：</a:t>
            </a:r>
            <a:r>
              <a:rPr lang="en-US" altLang="zh-TW" sz="2800" dirty="0"/>
              <a:t>4</a:t>
            </a:r>
            <a:r>
              <a:rPr lang="zh-TW" altLang="en-US" sz="2800" dirty="0"/>
              <a:t>，</a:t>
            </a:r>
            <a:r>
              <a:rPr lang="en-US" altLang="zh-TW" sz="2800" dirty="0"/>
              <a:t>6</a:t>
            </a:r>
            <a:r>
              <a:rPr lang="en-US" altLang="zh-TW" sz="2800" dirty="0" smtClean="0"/>
              <a:t>)</a:t>
            </a:r>
          </a:p>
          <a:p>
            <a:pPr marL="744538" lvl="1" indent="-742950">
              <a:lnSpc>
                <a:spcPct val="110000"/>
              </a:lnSpc>
              <a:spcAft>
                <a:spcPts val="1200"/>
              </a:spcAft>
              <a:buSzPct val="100000"/>
            </a:pPr>
            <a:r>
              <a:rPr lang="zh-TW" altLang="en-US" sz="2800" dirty="0"/>
              <a:t>約伯原本以神為中心的眼光，漸漸縮小聚焦到自我</a:t>
            </a:r>
            <a:r>
              <a:rPr lang="zh-TW" altLang="en-US" sz="2800" dirty="0" smtClean="0"/>
              <a:t>的身</a:t>
            </a:r>
            <a:r>
              <a:rPr lang="zh-TW" altLang="en-US" sz="2800" dirty="0"/>
              <a:t>上，</a:t>
            </a:r>
            <a:r>
              <a:rPr lang="zh-TW" altLang="en-US" sz="2800" dirty="0" smtClean="0"/>
              <a:t>把注</a:t>
            </a:r>
            <a:r>
              <a:rPr lang="zh-TW" altLang="en-US" sz="2800" dirty="0"/>
              <a:t>意力都放在眼前的困難和痛苦上</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a:t>自憐的心態悄悄地爬進約伯的心裡，使他不再看見神的主權</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smtClean="0"/>
              <a:t>因</a:t>
            </a:r>
            <a:r>
              <a:rPr lang="zh-TW" altLang="en-US" sz="2800" dirty="0"/>
              <a:t>自憐所生發出的怨天尤人不但不能減輕苦難中的痛苦，反而會加深內心的苦毒。</a:t>
            </a:r>
            <a:endParaRPr lang="en-US" altLang="zh-TW" sz="2800" dirty="0" smtClean="0"/>
          </a:p>
        </p:txBody>
      </p:sp>
    </p:spTree>
    <p:extLst>
      <p:ext uri="{BB962C8B-B14F-4D97-AF65-F5344CB8AC3E}">
        <p14:creationId xmlns:p14="http://schemas.microsoft.com/office/powerpoint/2010/main" val="2696116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lnSpcReduction="10000"/>
          </a:bodyPr>
          <a:lstStyle/>
          <a:p>
            <a:pPr marL="742950" indent="-742950">
              <a:lnSpc>
                <a:spcPct val="110000"/>
              </a:lnSpc>
              <a:spcAft>
                <a:spcPts val="1200"/>
              </a:spcAft>
              <a:buSzPct val="100000"/>
              <a:buFont typeface="+mj-lt"/>
              <a:buAutoNum type="arabicPeriod" startAt="2"/>
            </a:pPr>
            <a:r>
              <a:rPr lang="zh-TW" altLang="en-US" sz="3200" u="sng" dirty="0"/>
              <a:t>神豈會使義人受</a:t>
            </a:r>
            <a:r>
              <a:rPr lang="zh-TW" altLang="en-US" sz="3200" u="sng" dirty="0" smtClean="0"/>
              <a:t>苦？</a:t>
            </a:r>
            <a:endParaRPr lang="en-US" altLang="zh-TW" sz="3200" dirty="0" smtClean="0"/>
          </a:p>
          <a:p>
            <a:pPr marL="1588" lvl="1" indent="0">
              <a:lnSpc>
                <a:spcPct val="110000"/>
              </a:lnSpc>
              <a:spcBef>
                <a:spcPts val="0"/>
              </a:spcBef>
              <a:spcAft>
                <a:spcPts val="1200"/>
              </a:spcAft>
              <a:buSzPct val="100000"/>
              <a:buNone/>
            </a:pPr>
            <a:r>
              <a:rPr lang="zh-TW" altLang="en-US" u="sng" dirty="0"/>
              <a:t>伯</a:t>
            </a:r>
            <a:r>
              <a:rPr lang="en-US" altLang="zh-TW" u="sng" dirty="0"/>
              <a:t>4</a:t>
            </a:r>
            <a:r>
              <a:rPr lang="zh-TW" altLang="en-US" u="sng" dirty="0"/>
              <a:t>：</a:t>
            </a:r>
            <a:r>
              <a:rPr lang="en-US" altLang="zh-TW" u="sng" dirty="0" smtClean="0"/>
              <a:t>1-7</a:t>
            </a:r>
            <a:r>
              <a:rPr lang="zh-TW" altLang="en-US" dirty="0" smtClean="0"/>
              <a:t>： </a:t>
            </a:r>
            <a:r>
              <a:rPr lang="zh-TW" altLang="en-US" sz="2800" dirty="0" smtClean="0"/>
              <a:t>「</a:t>
            </a:r>
            <a:r>
              <a:rPr lang="en-US" sz="2800" baseline="30000" dirty="0" smtClean="0"/>
              <a:t> </a:t>
            </a:r>
            <a:r>
              <a:rPr lang="en-US" baseline="30000" dirty="0"/>
              <a:t>1</a:t>
            </a:r>
            <a:r>
              <a:rPr lang="zh-TW" altLang="en-US" dirty="0"/>
              <a:t>提幔人以利法回答說：</a:t>
            </a:r>
            <a:r>
              <a:rPr lang="en-US" baseline="30000" dirty="0"/>
              <a:t>2</a:t>
            </a:r>
            <a:r>
              <a:rPr lang="zh-TW" altLang="en-US" dirty="0"/>
              <a:t>人若想與你說話，你就厭煩麼？但誰能忍住不說呢？</a:t>
            </a:r>
            <a:r>
              <a:rPr lang="en-US" baseline="30000" dirty="0"/>
              <a:t>3</a:t>
            </a:r>
            <a:r>
              <a:rPr lang="zh-TW" altLang="en-US" dirty="0"/>
              <a:t>你素來教導許多的人，又堅固軟弱的手。</a:t>
            </a:r>
            <a:r>
              <a:rPr lang="en-US" baseline="30000" dirty="0"/>
              <a:t>4</a:t>
            </a:r>
            <a:r>
              <a:rPr lang="zh-TW" altLang="en-US" dirty="0"/>
              <a:t>你的言語曾扶助那將要跌倒的人；你又使軟弱的膝穩固。</a:t>
            </a:r>
            <a:r>
              <a:rPr lang="en-US" baseline="30000" dirty="0"/>
              <a:t>5</a:t>
            </a:r>
            <a:r>
              <a:rPr lang="zh-TW" altLang="en-US" dirty="0"/>
              <a:t>但現在禍患臨到你，你就昏迷，挨近你，你便驚惶。</a:t>
            </a:r>
            <a:r>
              <a:rPr lang="en-US" baseline="30000" dirty="0"/>
              <a:t>6</a:t>
            </a:r>
            <a:r>
              <a:rPr lang="zh-TW" altLang="en-US" dirty="0"/>
              <a:t>你的倚靠不是在你敬畏神麼？你的盼望不是在你行事純正麼？</a:t>
            </a:r>
            <a:r>
              <a:rPr lang="en-US" baseline="30000" dirty="0"/>
              <a:t>7</a:t>
            </a:r>
            <a:r>
              <a:rPr lang="zh-TW" altLang="en-US" dirty="0"/>
              <a:t>請你追想：無辜的人有誰滅亡？正直的人在何處剪除？ </a:t>
            </a:r>
            <a:r>
              <a:rPr lang="zh-TW" altLang="en-US" sz="2800" dirty="0" smtClean="0"/>
              <a:t>」</a:t>
            </a:r>
            <a:endParaRPr lang="en-US" altLang="zh-TW" sz="2800" u="sng" dirty="0" smtClean="0"/>
          </a:p>
        </p:txBody>
      </p:sp>
    </p:spTree>
    <p:extLst>
      <p:ext uri="{BB962C8B-B14F-4D97-AF65-F5344CB8AC3E}">
        <p14:creationId xmlns:p14="http://schemas.microsoft.com/office/powerpoint/2010/main" val="1574186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zh-TW" b="1" dirty="0">
                <a:solidFill>
                  <a:srgbClr val="C00000"/>
                </a:solidFill>
              </a:rPr>
              <a:t>B</a:t>
            </a:r>
            <a:r>
              <a:rPr lang="en-US" altLang="zh-TW" b="1" dirty="0" smtClean="0">
                <a:solidFill>
                  <a:srgbClr val="C00000"/>
                </a:solidFill>
              </a:rPr>
              <a:t>.</a:t>
            </a:r>
            <a:r>
              <a:rPr lang="zh-TW" altLang="en-US" b="1" dirty="0" smtClean="0">
                <a:solidFill>
                  <a:srgbClr val="C00000"/>
                </a:solidFill>
              </a:rPr>
              <a:t> </a:t>
            </a:r>
            <a:r>
              <a:rPr lang="zh-TW" altLang="en-US" sz="3600" b="1" dirty="0">
                <a:solidFill>
                  <a:srgbClr val="4E3B30"/>
                </a:solidFill>
              </a:rPr>
              <a:t>我知道我的救贖主活著：</a:t>
            </a:r>
            <a:endParaRPr lang="en-US" sz="3600" dirty="0"/>
          </a:p>
        </p:txBody>
      </p:sp>
      <p:sp>
        <p:nvSpPr>
          <p:cNvPr id="6" name="Text Placeholder 8"/>
          <p:cNvSpPr>
            <a:spLocks noGrp="1"/>
          </p:cNvSpPr>
          <p:nvPr>
            <p:ph type="body" sz="quarter" idx="10"/>
          </p:nvPr>
        </p:nvSpPr>
        <p:spPr>
          <a:xfrm>
            <a:off x="533400" y="1219200"/>
            <a:ext cx="8458200" cy="5562600"/>
          </a:xfrm>
        </p:spPr>
        <p:txBody>
          <a:bodyPr>
            <a:normAutofit/>
          </a:bodyPr>
          <a:lstStyle/>
          <a:p>
            <a:pPr marL="742950" indent="-742950">
              <a:lnSpc>
                <a:spcPct val="110000"/>
              </a:lnSpc>
              <a:spcAft>
                <a:spcPts val="1200"/>
              </a:spcAft>
              <a:buSzPct val="100000"/>
              <a:buFont typeface="+mj-lt"/>
              <a:buAutoNum type="arabicPeriod" startAt="2"/>
            </a:pPr>
            <a:r>
              <a:rPr lang="zh-TW" altLang="en-US" sz="3200" u="sng" dirty="0"/>
              <a:t>神豈會使義人受</a:t>
            </a:r>
            <a:r>
              <a:rPr lang="zh-TW" altLang="en-US" sz="3200" u="sng" dirty="0" smtClean="0"/>
              <a:t>苦？</a:t>
            </a:r>
            <a:endParaRPr lang="en-US" altLang="zh-TW" sz="3200" dirty="0" smtClean="0"/>
          </a:p>
          <a:p>
            <a:pPr marL="1588" lvl="1" indent="0">
              <a:lnSpc>
                <a:spcPct val="110000"/>
              </a:lnSpc>
              <a:spcBef>
                <a:spcPts val="0"/>
              </a:spcBef>
              <a:spcAft>
                <a:spcPts val="1200"/>
              </a:spcAft>
              <a:buSzPct val="100000"/>
              <a:buNone/>
            </a:pPr>
            <a:r>
              <a:rPr lang="zh-TW" altLang="en-US" u="sng" dirty="0"/>
              <a:t>伯</a:t>
            </a:r>
            <a:r>
              <a:rPr lang="en-US" altLang="zh-TW" u="sng" dirty="0"/>
              <a:t>4</a:t>
            </a:r>
            <a:r>
              <a:rPr lang="zh-TW" altLang="en-US" u="sng" dirty="0" smtClean="0"/>
              <a:t>：</a:t>
            </a:r>
            <a:r>
              <a:rPr lang="en-US" altLang="zh-TW" u="sng" dirty="0" smtClean="0"/>
              <a:t>7-9</a:t>
            </a:r>
            <a:r>
              <a:rPr lang="zh-TW" altLang="en-US" dirty="0" smtClean="0"/>
              <a:t>： </a:t>
            </a:r>
            <a:r>
              <a:rPr lang="zh-TW" altLang="en-US" sz="2800" dirty="0" smtClean="0"/>
              <a:t>「</a:t>
            </a:r>
            <a:r>
              <a:rPr lang="en-US" sz="2800" baseline="30000" dirty="0" smtClean="0"/>
              <a:t> </a:t>
            </a:r>
            <a:r>
              <a:rPr lang="en-US" baseline="30000" dirty="0"/>
              <a:t>8</a:t>
            </a:r>
            <a:r>
              <a:rPr lang="zh-TW" altLang="en-US" dirty="0"/>
              <a:t>按我所見，耕罪孽、種毒害的人都照樣收割。</a:t>
            </a:r>
            <a:r>
              <a:rPr lang="en-US" baseline="30000" dirty="0"/>
              <a:t>9</a:t>
            </a:r>
            <a:r>
              <a:rPr lang="zh-TW" altLang="en-US" dirty="0"/>
              <a:t>神一出氣，他們就滅亡；神一發怒，他們就消沒。 </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smtClean="0">
                <a:solidFill>
                  <a:srgbClr val="4E3B30"/>
                </a:solidFill>
              </a:rPr>
              <a:t>「</a:t>
            </a:r>
            <a:r>
              <a:rPr lang="zh-TW" altLang="en-US" sz="2800" dirty="0">
                <a:solidFill>
                  <a:srgbClr val="4E3B30"/>
                </a:solidFill>
              </a:rPr>
              <a:t>自憐」和「自義</a:t>
            </a:r>
            <a:r>
              <a:rPr lang="zh-TW" altLang="en-US" sz="2800" dirty="0" smtClean="0">
                <a:solidFill>
                  <a:srgbClr val="4E3B30"/>
                </a:solidFill>
              </a:rPr>
              <a:t>」像</a:t>
            </a:r>
            <a:r>
              <a:rPr lang="zh-TW" altLang="en-US" sz="2800" dirty="0">
                <a:solidFill>
                  <a:srgbClr val="4E3B30"/>
                </a:solidFill>
              </a:rPr>
              <a:t>一對雙胞</a:t>
            </a:r>
            <a:r>
              <a:rPr lang="zh-TW" altLang="en-US" sz="2800" dirty="0" smtClean="0">
                <a:solidFill>
                  <a:srgbClr val="4E3B30"/>
                </a:solidFill>
              </a:rPr>
              <a:t>胎，</a:t>
            </a:r>
            <a:r>
              <a:rPr lang="zh-TW" altLang="en-US" sz="2800" dirty="0">
                <a:solidFill>
                  <a:srgbClr val="4E3B30"/>
                </a:solidFill>
              </a:rPr>
              <a:t>兩</a:t>
            </a:r>
            <a:r>
              <a:rPr lang="zh-TW" altLang="en-US" sz="2800" dirty="0" smtClean="0">
                <a:solidFill>
                  <a:srgbClr val="4E3B30"/>
                </a:solidFill>
              </a:rPr>
              <a:t>者共存。</a:t>
            </a:r>
            <a:endParaRPr lang="en-US" altLang="zh-TW" sz="2800" dirty="0" smtClean="0">
              <a:solidFill>
                <a:srgbClr val="4E3B30"/>
              </a:solidFill>
            </a:endParaRPr>
          </a:p>
          <a:p>
            <a:pPr marL="744538" lvl="1" indent="-742950">
              <a:lnSpc>
                <a:spcPct val="110000"/>
              </a:lnSpc>
              <a:spcAft>
                <a:spcPts val="1200"/>
              </a:spcAft>
              <a:buSzPct val="100000"/>
            </a:pPr>
            <a:r>
              <a:rPr lang="zh-TW" altLang="en-US" sz="2800" dirty="0" smtClean="0"/>
              <a:t>「</a:t>
            </a:r>
            <a:r>
              <a:rPr lang="zh-TW" altLang="en-US" sz="2800" dirty="0"/>
              <a:t>自義」的心</a:t>
            </a:r>
            <a:r>
              <a:rPr lang="zh-TW" altLang="en-US" sz="2800" dirty="0" smtClean="0"/>
              <a:t>態</a:t>
            </a:r>
            <a:r>
              <a:rPr lang="zh-TW" altLang="en-US" sz="2800" dirty="0"/>
              <a:t>：</a:t>
            </a:r>
            <a:r>
              <a:rPr lang="zh-TW" altLang="en-US" sz="2800" dirty="0" smtClean="0"/>
              <a:t>覺</a:t>
            </a:r>
            <a:r>
              <a:rPr lang="zh-TW" altLang="en-US" sz="2800" dirty="0"/>
              <a:t>得自己的義配</a:t>
            </a:r>
            <a:r>
              <a:rPr lang="zh-TW" altLang="en-US" sz="2800" dirty="0" smtClean="0"/>
              <a:t>得公</a:t>
            </a:r>
            <a:r>
              <a:rPr lang="zh-TW" altLang="en-US" sz="2800" dirty="0"/>
              <a:t>平的對待</a:t>
            </a:r>
            <a:r>
              <a:rPr lang="zh-TW" altLang="en-US" sz="2800" dirty="0" smtClean="0"/>
              <a:t>；</a:t>
            </a:r>
            <a:endParaRPr lang="en-US" altLang="zh-TW" sz="2800" dirty="0" smtClean="0"/>
          </a:p>
          <a:p>
            <a:pPr marL="744538" lvl="1" indent="-742950">
              <a:lnSpc>
                <a:spcPct val="110000"/>
              </a:lnSpc>
              <a:spcAft>
                <a:spcPts val="1200"/>
              </a:spcAft>
              <a:buSzPct val="100000"/>
            </a:pPr>
            <a:r>
              <a:rPr lang="zh-TW" altLang="en-US" sz="2800" dirty="0" smtClean="0"/>
              <a:t>「</a:t>
            </a:r>
            <a:r>
              <a:rPr lang="zh-TW" altLang="en-US" sz="2800" dirty="0"/>
              <a:t>自憐」的心</a:t>
            </a:r>
            <a:r>
              <a:rPr lang="zh-TW" altLang="en-US" sz="2800" dirty="0" smtClean="0"/>
              <a:t>態：覺</a:t>
            </a:r>
            <a:r>
              <a:rPr lang="zh-TW" altLang="en-US" sz="2800" dirty="0"/>
              <a:t>得自己的義</a:t>
            </a:r>
            <a:r>
              <a:rPr lang="zh-TW" altLang="en-US" sz="2800" dirty="0" smtClean="0"/>
              <a:t>沒受</a:t>
            </a:r>
            <a:r>
              <a:rPr lang="zh-TW" altLang="en-US" sz="2800" dirty="0"/>
              <a:t>到公</a:t>
            </a:r>
            <a:r>
              <a:rPr lang="zh-TW" altLang="en-US" sz="2800" dirty="0" smtClean="0"/>
              <a:t>平對</a:t>
            </a:r>
            <a:r>
              <a:rPr lang="zh-TW" altLang="en-US" sz="2800" dirty="0"/>
              <a:t>待。</a:t>
            </a:r>
            <a:endParaRPr lang="en-US" altLang="zh-TW" sz="2800" dirty="0" smtClean="0"/>
          </a:p>
        </p:txBody>
      </p:sp>
    </p:spTree>
    <p:extLst>
      <p:ext uri="{BB962C8B-B14F-4D97-AF65-F5344CB8AC3E}">
        <p14:creationId xmlns:p14="http://schemas.microsoft.com/office/powerpoint/2010/main" val="186469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Lst>
  </p:timing>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Bright Blue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2D6B15-4AC3-40F7-A6B0-7952FD27E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1_Bright Blue Template Segoe</Template>
  <TotalTime>12142</TotalTime>
  <Words>6344</Words>
  <Application>Microsoft Office PowerPoint</Application>
  <PresentationFormat>On-screen Show (4:3)</PresentationFormat>
  <Paragraphs>227</Paragraphs>
  <Slides>26</Slides>
  <Notes>26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微軟正黑體</vt:lpstr>
      <vt:lpstr>Arial</vt:lpstr>
      <vt:lpstr>Calibri</vt:lpstr>
      <vt:lpstr>Courier New</vt:lpstr>
      <vt:lpstr>Franklin Gothic Book</vt:lpstr>
      <vt:lpstr>Franklin Gothic Medium</vt:lpstr>
      <vt:lpstr>Wingdings</vt:lpstr>
      <vt:lpstr>Wingdings 2</vt:lpstr>
      <vt:lpstr>1_Bright Blue Template Segoe</vt:lpstr>
      <vt:lpstr>White with Courier font for code slides</vt:lpstr>
      <vt:lpstr>Trek</vt:lpstr>
      <vt:lpstr>約伯記(二)  ~我知道我的救贖主活著~ </vt:lpstr>
      <vt:lpstr>約伯記(二) –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B. 我知道我的救贖主活著：</vt:lpstr>
      <vt:lpstr>C. 總結：</vt:lpstr>
      <vt:lpstr>我的救贖者活著</vt:lpstr>
      <vt:lpstr>我的救贖者活著</vt:lpstr>
      <vt:lpstr>我的救贖者活著</vt:lpstr>
    </vt:vector>
  </TitlesOfParts>
  <Company>Ford Motor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Cheng, Sung-Ping (S.P.)</dc:creator>
  <cp:lastModifiedBy>Cheng, Sung Ping (S.)</cp:lastModifiedBy>
  <cp:revision>2053</cp:revision>
  <dcterms:created xsi:type="dcterms:W3CDTF">2011-12-11T22:34:51Z</dcterms:created>
  <dcterms:modified xsi:type="dcterms:W3CDTF">2018-09-26T17:22:53Z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TC102867199990</vt:lpwstr>
  </property>
</Properties>
</file>