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9" r:id="rId3"/>
    <p:sldId id="286" r:id="rId4"/>
    <p:sldId id="287" r:id="rId5"/>
    <p:sldId id="288" r:id="rId6"/>
    <p:sldId id="289" r:id="rId7"/>
    <p:sldId id="292" r:id="rId8"/>
    <p:sldId id="291" r:id="rId9"/>
    <p:sldId id="280" r:id="rId10"/>
    <p:sldId id="293" r:id="rId11"/>
    <p:sldId id="294" r:id="rId12"/>
    <p:sldId id="281" r:id="rId13"/>
    <p:sldId id="263" r:id="rId14"/>
    <p:sldId id="272" r:id="rId15"/>
    <p:sldId id="296" r:id="rId16"/>
    <p:sldId id="297" r:id="rId17"/>
    <p:sldId id="298" r:id="rId18"/>
    <p:sldId id="295" r:id="rId19"/>
    <p:sldId id="299" r:id="rId20"/>
    <p:sldId id="273" r:id="rId21"/>
    <p:sldId id="278" r:id="rId22"/>
    <p:sldId id="258" r:id="rId23"/>
    <p:sldId id="259" r:id="rId24"/>
    <p:sldId id="260" r:id="rId25"/>
    <p:sldId id="261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CDFE-BE7D-42FB-B9C1-03B7CF0D49AD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6453F-1583-403D-805E-36752545D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30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CDFE-BE7D-42FB-B9C1-03B7CF0D49AD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6453F-1583-403D-805E-36752545D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17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CDFE-BE7D-42FB-B9C1-03B7CF0D49AD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6453F-1583-403D-805E-36752545D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445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CDFE-BE7D-42FB-B9C1-03B7CF0D49AD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6453F-1583-403D-805E-36752545D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33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CDFE-BE7D-42FB-B9C1-03B7CF0D49AD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6453F-1583-403D-805E-36752545D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53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CDFE-BE7D-42FB-B9C1-03B7CF0D49AD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6453F-1583-403D-805E-36752545D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767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CDFE-BE7D-42FB-B9C1-03B7CF0D49AD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6453F-1583-403D-805E-36752545D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16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CDFE-BE7D-42FB-B9C1-03B7CF0D49AD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6453F-1583-403D-805E-36752545D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86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CDFE-BE7D-42FB-B9C1-03B7CF0D49AD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6453F-1583-403D-805E-36752545D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3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CDFE-BE7D-42FB-B9C1-03B7CF0D49AD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6453F-1583-403D-805E-36752545D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211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CDFE-BE7D-42FB-B9C1-03B7CF0D49AD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6453F-1583-403D-805E-36752545D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302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CDFE-BE7D-42FB-B9C1-03B7CF0D49AD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6453F-1583-403D-805E-36752545D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5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84350"/>
            <a:ext cx="10515600" cy="701675"/>
          </a:xfrm>
        </p:spPr>
        <p:txBody>
          <a:bodyPr>
            <a:noAutofit/>
          </a:bodyPr>
          <a:lstStyle/>
          <a:p>
            <a:pPr algn="ctr"/>
            <a:r>
              <a:rPr lang="zh-TW" altLang="en-US" sz="60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啟示錄</a:t>
            </a:r>
            <a:endParaRPr lang="en-US" sz="60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7648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665966"/>
              </p:ext>
            </p:extLst>
          </p:nvPr>
        </p:nvGraphicFramePr>
        <p:xfrm>
          <a:off x="152400" y="899345"/>
          <a:ext cx="11839575" cy="38967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46525"/>
                <a:gridCol w="3946525"/>
                <a:gridCol w="3946525"/>
              </a:tblGrid>
              <a:tr h="5754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第十二章</a:t>
                      </a:r>
                      <a:endParaRPr lang="en-US" sz="28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17780" marR="177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第十三章</a:t>
                      </a:r>
                      <a:endParaRPr lang="en-US" sz="28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第十四章</a:t>
                      </a:r>
                      <a:endParaRPr lang="en-US" sz="28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1925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zh-TW" sz="2800" kern="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弟兄勝過他，是因羔羊的血和自己所見證的道</a:t>
                      </a:r>
                      <a:r>
                        <a:rPr lang="zh-TW" sz="2800" kern="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。他們雖至於</a:t>
                      </a:r>
                      <a:r>
                        <a:rPr lang="zh-TW" sz="2800" kern="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死，也不愛惜性命</a:t>
                      </a:r>
                      <a:endParaRPr lang="en-US" sz="28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17780" marR="177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聖徒的忍耐和信心就是在此。</a:t>
                      </a:r>
                      <a:endParaRPr lang="en-US" sz="28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聖徒的忍耐就在此；</a:t>
                      </a:r>
                      <a:endParaRPr lang="en-US" sz="28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他們是守神誡命和耶穌真道的。</a:t>
                      </a:r>
                      <a:endParaRPr lang="en-US" sz="28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1286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800" kern="10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龍</a:t>
                      </a:r>
                      <a:r>
                        <a:rPr lang="en-US" altLang="zh-TW" sz="2800" kern="10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—</a:t>
                      </a:r>
                      <a:r>
                        <a:rPr lang="zh-TW" altLang="en-US" sz="2800" kern="10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撒旦</a:t>
                      </a:r>
                      <a:endParaRPr lang="en-US" sz="14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17780" marR="177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8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敵基督與假先知</a:t>
                      </a:r>
                      <a:r>
                        <a:rPr lang="en-US" sz="1400" kern="10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 </a:t>
                      </a:r>
                      <a:endParaRPr lang="en-US" sz="14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800" kern="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審判</a:t>
                      </a:r>
                      <a:endParaRPr lang="en-US" sz="14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52800" y="39179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TW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39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2851409"/>
              </p:ext>
            </p:extLst>
          </p:nvPr>
        </p:nvGraphicFramePr>
        <p:xfrm>
          <a:off x="152400" y="771526"/>
          <a:ext cx="11839575" cy="39433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9019"/>
                <a:gridCol w="2880852"/>
                <a:gridCol w="3451123"/>
                <a:gridCol w="3398581"/>
              </a:tblGrid>
              <a:tr h="1902848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600" kern="10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第十</a:t>
                      </a:r>
                      <a:r>
                        <a:rPr lang="zh-TW" altLang="en-US" sz="3600" kern="10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三</a:t>
                      </a:r>
                      <a:r>
                        <a:rPr lang="zh-TW" sz="3600" kern="10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章</a:t>
                      </a:r>
                      <a:endParaRPr lang="en-US" sz="36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17780" marR="177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海獸</a:t>
                      </a:r>
                      <a:endParaRPr lang="en-US" sz="36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政治勢力</a:t>
                      </a:r>
                      <a:endParaRPr lang="en-US" sz="36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迫害</a:t>
                      </a:r>
                      <a:endParaRPr lang="en-US" sz="36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40455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endParaRPr lang="en-US" sz="28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17780" marR="177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地獸</a:t>
                      </a:r>
                      <a:endParaRPr lang="en-US" sz="36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宗教勢力</a:t>
                      </a:r>
                      <a:endParaRPr lang="en-US" sz="36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誘惑</a:t>
                      </a:r>
                      <a:endParaRPr lang="en-US" sz="36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52800" y="39179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TW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6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83866"/>
            <a:ext cx="10515600" cy="1325563"/>
          </a:xfrm>
        </p:spPr>
        <p:txBody>
          <a:bodyPr/>
          <a:lstStyle/>
          <a:p>
            <a:pPr algn="ctr"/>
            <a:r>
              <a:rPr lang="zh-TW" altLang="en-US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海獸</a:t>
            </a:r>
            <a:endParaRPr lang="en-US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7583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76249" y="434975"/>
            <a:ext cx="11287126" cy="616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x-none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1  </a:t>
            </a:r>
            <a:r>
              <a:rPr lang="zh-TW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我又看見一個獸從海中上來，</a:t>
            </a:r>
            <a:r>
              <a:rPr lang="zh-TW" altLang="en-US" sz="40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有十角七頭，在十角上戴著十個冠冕</a:t>
            </a:r>
            <a:r>
              <a:rPr lang="zh-TW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，七頭上有褻瀆的名號。</a:t>
            </a:r>
            <a:r>
              <a:rPr lang="x-none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 2  </a:t>
            </a:r>
            <a:r>
              <a:rPr lang="zh-TW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我所看見的獸，</a:t>
            </a:r>
            <a:r>
              <a:rPr lang="zh-TW" altLang="en-US" sz="40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形狀像豹，腳像熊的腳，口像獅子的口</a:t>
            </a:r>
            <a:r>
              <a:rPr lang="zh-TW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。那龍將自己的能力、座位、和大權柄都給了他。</a:t>
            </a:r>
            <a:r>
              <a:rPr lang="x-none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/>
            </a:r>
            <a:b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/>
            </a:r>
            <a:b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en-US" altLang="zh-TW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3  </a:t>
            </a:r>
            <a:r>
              <a:rPr lang="zh-TW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我看見獸的七頭中，有一個</a:t>
            </a:r>
            <a:r>
              <a:rPr lang="zh-TW" altLang="en-US" sz="4000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似乎受了死傷，那死傷卻醫好了</a:t>
            </a:r>
            <a:r>
              <a:rPr lang="zh-TW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。全地的人都希奇跟從那獸， </a:t>
            </a:r>
            <a:r>
              <a:rPr lang="en-US" altLang="zh-TW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4  </a:t>
            </a:r>
            <a:r>
              <a:rPr lang="zh-TW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又拜那龍，因為他將自己的權柄給了獸，也拜獸，說</a:t>
            </a:r>
            <a:r>
              <a:rPr lang="zh-TW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：「</a:t>
            </a:r>
            <a:r>
              <a:rPr lang="zh-TW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誰能比這獸，誰能與他交戰呢？」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7417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76249" y="434975"/>
            <a:ext cx="11287126" cy="616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x-none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5  </a:t>
            </a:r>
            <a:r>
              <a:rPr lang="zh-TW" altLang="en-US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又賜給他說誇大褻瀆話的口，又有權柄賜給他，</a:t>
            </a:r>
            <a:r>
              <a:rPr lang="zh-TW" altLang="en-US" sz="4200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可以任意而行四十二個月</a:t>
            </a:r>
            <a:r>
              <a:rPr lang="zh-TW" altLang="en-US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r>
              <a:rPr lang="x-none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 6  </a:t>
            </a:r>
            <a:r>
              <a:rPr lang="zh-TW" altLang="en-US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獸就開口向神說褻瀆的話，褻瀆神的名並他的帳幕，以及那些住在天上的。</a:t>
            </a:r>
            <a:r>
              <a:rPr lang="x-none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endParaRPr lang="en-US" sz="4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sz="4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7  </a:t>
            </a:r>
            <a:r>
              <a:rPr lang="zh-TW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又</a:t>
            </a:r>
            <a:r>
              <a:rPr lang="zh-TW" altLang="en-US" sz="4000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任憑他與聖徒爭戰，並且得勝</a:t>
            </a:r>
            <a:r>
              <a:rPr lang="zh-TW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；也把權柄賜給他，制伏各族、各民、各方、各國。 </a:t>
            </a:r>
            <a:r>
              <a:rPr lang="en-US" altLang="zh-TW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8  </a:t>
            </a:r>
            <a:r>
              <a:rPr lang="zh-TW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凡住在地上、名字從創世以來沒有記在被殺之羔羊生命冊上的人，都要拜他。</a:t>
            </a:r>
            <a:endParaRPr lang="en-US" sz="4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664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83866"/>
            <a:ext cx="10515600" cy="1325563"/>
          </a:xfrm>
        </p:spPr>
        <p:txBody>
          <a:bodyPr/>
          <a:lstStyle/>
          <a:p>
            <a:pPr algn="ctr"/>
            <a:r>
              <a:rPr lang="zh-TW" altLang="en-US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地獸</a:t>
            </a:r>
            <a:endParaRPr lang="en-US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3196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76249" y="434975"/>
            <a:ext cx="11287126" cy="616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11  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我又看見另有一個獸從地中上來有兩角如同羊羔，說話好像龍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r>
              <a:rPr lang="en-US" altLang="zh-TW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12</a:t>
            </a:r>
            <a:r>
              <a:rPr lang="en-US" altLang="zh-TW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  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他在頭一個獸面前，施行頭一個獸所有的權柄，並且</a:t>
            </a:r>
            <a:r>
              <a:rPr lang="zh-TW" altLang="en-US" sz="4400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叫地和住在地上的人拜那死傷醫好的頭一個獸</a:t>
            </a:r>
            <a:r>
              <a:rPr lang="zh-TW" altLang="en-US" sz="44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r>
              <a:rPr lang="en-US" altLang="zh-TW" sz="44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/>
            </a:r>
            <a:br>
              <a:rPr lang="en-US" altLang="zh-TW" sz="44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en-US" altLang="zh-TW" sz="44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/>
            </a:r>
            <a:br>
              <a:rPr lang="en-US" altLang="zh-TW" sz="44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en-US" altLang="zh-TW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13  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又行大奇事，甚至在人面前，叫火從天降在地上。 </a:t>
            </a:r>
            <a:r>
              <a:rPr lang="en-US" altLang="zh-TW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14</a:t>
            </a:r>
            <a:r>
              <a:rPr lang="en-US" altLang="zh-TW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  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他因賜給他權柄在獸面前能行奇事，就</a:t>
            </a:r>
            <a:r>
              <a:rPr lang="zh-TW" altLang="en-US" sz="4400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迷惑住在地上的人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，說：「要給那受刀傷還活著的獸作個像。」 </a:t>
            </a:r>
          </a:p>
        </p:txBody>
      </p:sp>
    </p:spTree>
    <p:extLst>
      <p:ext uri="{BB962C8B-B14F-4D97-AF65-F5344CB8AC3E}">
        <p14:creationId xmlns:p14="http://schemas.microsoft.com/office/powerpoint/2010/main" val="61971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76249" y="434975"/>
            <a:ext cx="11287126" cy="616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15  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又有權柄賜給他，叫獸像有生氣，並且能說話，又</a:t>
            </a:r>
            <a:r>
              <a:rPr lang="zh-TW" altLang="en-US" sz="4400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叫所有不拜獸像的人都被殺害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。 </a:t>
            </a:r>
            <a:r>
              <a:rPr lang="en-US" altLang="zh-TW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16  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他又叫眾人，無論大小、貧富、自主的、為奴的，都在右手上或是在額上受一個印記。</a:t>
            </a:r>
            <a:r>
              <a:rPr lang="en-US" altLang="zh-TW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17  </a:t>
            </a:r>
            <a:r>
              <a:rPr lang="zh-TW" altLang="en-US" sz="4400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除了那受印記、</a:t>
            </a:r>
            <a:r>
              <a:rPr lang="zh-TW" altLang="en-US" sz="44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有了獸名或有獸名數目的，都不得作買賣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。  </a:t>
            </a:r>
            <a:r>
              <a:rPr lang="en-US" altLang="zh-TW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/>
            </a:r>
            <a:br>
              <a:rPr lang="en-US" altLang="zh-TW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en-US" altLang="zh-TW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/>
            </a:r>
            <a:br>
              <a:rPr lang="en-US" altLang="zh-TW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en-US" altLang="zh-TW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18  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在這裡有智慧：凡有聰明的，可以算計獸的數目；因為這是人的數目，他的數目是六百六十六。 </a:t>
            </a:r>
          </a:p>
        </p:txBody>
      </p:sp>
    </p:spTree>
    <p:extLst>
      <p:ext uri="{BB962C8B-B14F-4D97-AF65-F5344CB8AC3E}">
        <p14:creationId xmlns:p14="http://schemas.microsoft.com/office/powerpoint/2010/main" val="29570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68594"/>
            <a:ext cx="10515600" cy="550836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TW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1.	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這世界要你以它為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神</a:t>
            </a:r>
            <a:endParaRPr lang="en-US" altLang="zh-TW" sz="4000" dirty="0" smtClean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2.	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這世界的勢力看來是不死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的</a:t>
            </a:r>
            <a:endParaRPr lang="en-US" altLang="zh-TW" sz="4000" dirty="0" smtClean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3.	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眾人要跟隨這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世界</a:t>
            </a:r>
            <a:endParaRPr lang="en-US" altLang="zh-TW" sz="4000" dirty="0" smtClean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4.	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這世界的勢力是暫時的任意而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行</a:t>
            </a:r>
            <a:endParaRPr lang="en-US" altLang="zh-TW" sz="4000" dirty="0" smtClean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5.	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這世界的勢力要暫時的</a:t>
            </a:r>
            <a:r>
              <a:rPr lang="zh-TW" alt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得勝</a:t>
            </a:r>
            <a:endParaRPr lang="en-US" altLang="zh-TW" sz="4000" dirty="0" smtClean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6.	</a:t>
            </a:r>
            <a:r>
              <a:rPr lang="zh-TW" altLang="en-US" sz="4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這世界要用經濟的勢力來壓迫基督徒</a:t>
            </a:r>
            <a:endParaRPr lang="en-US" sz="4000" dirty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5975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在第四節有一個問題：</a:t>
            </a:r>
            <a:endParaRPr lang="en-US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TW" sz="4400" b="1" dirty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endParaRPr lang="en-US" altLang="zh-TW" sz="4400" b="1" dirty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「誰能比這獸，誰能與他交戰呢？」</a:t>
            </a:r>
            <a:endParaRPr lang="en-US" sz="4400" b="1" dirty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7348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925" y="352424"/>
            <a:ext cx="11134725" cy="59150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A </a:t>
            </a:r>
            <a:r>
              <a:rPr lang="zh-TW" altLang="en-US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序言 </a:t>
            </a:r>
            <a:r>
              <a:rPr lang="en-US" altLang="zh-TW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(1:1-8)</a:t>
            </a:r>
          </a:p>
          <a:p>
            <a:r>
              <a:rPr lang="zh-TW" altLang="en-US" sz="3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念、聽又遵守所記載的，有福了</a:t>
            </a:r>
          </a:p>
          <a:p>
            <a:r>
              <a:rPr lang="zh-TW" altLang="en-US" sz="3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「我是阿拉法、俄梅戛，是昔在、今在、以後永在的全能者」</a:t>
            </a:r>
          </a:p>
          <a:p>
            <a:r>
              <a:rPr lang="zh-TW" altLang="en-US" sz="3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看哪！祂駕雲降臨；眾目要看見祂</a:t>
            </a:r>
            <a:r>
              <a:rPr lang="zh-TW" altLang="en-US" sz="3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！</a:t>
            </a:r>
            <a:endParaRPr lang="en-US" altLang="zh-TW" sz="3000" dirty="0" smtClean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endParaRPr lang="en-US" altLang="zh-TW" dirty="0" smtClean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altLang="zh-TW" sz="1200" dirty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altLang="zh-TW" dirty="0" smtClean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altLang="zh-TW" dirty="0" smtClean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r>
              <a:rPr lang="zh-TW" altLang="en-US" sz="3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人</a:t>
            </a:r>
            <a:r>
              <a:rPr lang="zh-TW" altLang="en-US" sz="3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若在這預言上加添或刪去什麼，有禍了</a:t>
            </a:r>
          </a:p>
          <a:p>
            <a:r>
              <a:rPr lang="zh-TW" altLang="en-US" sz="3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「我是阿拉法、俄梅戛，是首先的、是末後的，是初、是終」</a:t>
            </a:r>
          </a:p>
          <a:p>
            <a:r>
              <a:rPr lang="zh-TW" altLang="en-US" sz="30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「是了；我必快來。」主啊！我</a:t>
            </a:r>
            <a:r>
              <a:rPr lang="zh-TW" altLang="en-US" sz="3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願祢來！</a:t>
            </a:r>
            <a:endParaRPr lang="en-US" altLang="zh-TW" sz="3000" dirty="0" smtClean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2247899"/>
            <a:ext cx="11772900" cy="37528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A’ </a:t>
            </a:r>
            <a:r>
              <a:rPr lang="zh-TW" altLang="en-US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結語 </a:t>
            </a:r>
            <a:r>
              <a:rPr lang="en-US" altLang="zh-TW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(22:6-21)</a:t>
            </a:r>
            <a:endParaRPr lang="en-US" altLang="zh-TW" sz="36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7240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76249" y="2035277"/>
            <a:ext cx="11287126" cy="45655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</a:p>
          <a:p>
            <a:pPr marL="0" indent="0" algn="ctr">
              <a:buNone/>
            </a:pPr>
            <a:r>
              <a:rPr lang="en-US" altLang="zh-TW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9</a:t>
            </a:r>
            <a:r>
              <a:rPr lang="en-US" altLang="zh-TW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  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凡有耳的，就應當聽！ </a:t>
            </a:r>
            <a:r>
              <a:rPr lang="en-US" altLang="zh-TW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en-US" altLang="zh-TW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10</a:t>
            </a:r>
            <a:r>
              <a:rPr lang="en-US" altLang="zh-TW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  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擄掠人的，必被擄掠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；</a:t>
            </a:r>
            <a:r>
              <a:rPr lang="en-US" altLang="zh-TW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用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刀殺人的，必被刀殺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r>
              <a:rPr lang="en-US" altLang="zh-TW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zh-TW" altLang="en-US" sz="44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聖</a:t>
            </a:r>
            <a:r>
              <a:rPr lang="zh-TW" altLang="en-US" sz="4400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徒的忍耐和信心就是在此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endParaRPr lang="zh-TW" altLang="en-US" sz="4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zh-TW" altLang="en-US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在第</a:t>
            </a:r>
            <a:r>
              <a:rPr lang="en-US" altLang="zh-TW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9-10</a:t>
            </a:r>
            <a:r>
              <a:rPr lang="zh-TW" altLang="en-US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節有一個答案：</a:t>
            </a:r>
            <a:endParaRPr lang="en-US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5150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65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068" y="207032"/>
            <a:ext cx="11690132" cy="625639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憑信，他離別吾珥； </a:t>
            </a:r>
            <a:endParaRPr lang="en-US" altLang="zh-TW" sz="4200" b="1" dirty="0" smtClean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因信，全然奉上愛子； </a:t>
            </a:r>
            <a:endParaRPr lang="en-US" altLang="zh-TW" sz="4200" b="1" dirty="0" smtClean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憑信，還有人全力抓住天使， </a:t>
            </a:r>
            <a:endParaRPr lang="en-US" altLang="zh-TW" sz="4200" b="1" dirty="0" smtClean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贏到祝福、換了名字</a:t>
            </a:r>
            <a:r>
              <a:rPr lang="en-US" altLang="zh-TW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.</a:t>
            </a:r>
          </a:p>
          <a:p>
            <a:pPr marL="0" indent="0" algn="ctr">
              <a:buNone/>
            </a:pP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By faith he departed from Ur, 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In faith he sacrificed his heir. 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By faith he wrestled with an angel in a game, 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Won his blessing and a new name.</a:t>
            </a:r>
            <a:endParaRPr lang="en-US" sz="4000" dirty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5466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068" y="207032"/>
            <a:ext cx="11690132" cy="625639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憑信，他 </a:t>
            </a:r>
            <a:r>
              <a:rPr lang="en-US" altLang="zh-TW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[</a:t>
            </a:r>
            <a:r>
              <a:rPr lang="zh-TW" altLang="en-US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走進</a:t>
            </a:r>
            <a:r>
              <a:rPr lang="en-US" altLang="zh-TW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] </a:t>
            </a:r>
            <a:r>
              <a:rPr lang="zh-TW" altLang="en-US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行近紅海； </a:t>
            </a:r>
            <a:endParaRPr lang="en-US" altLang="zh-TW" sz="4200" b="1" dirty="0" smtClean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因信，連潮浪也分開； </a:t>
            </a:r>
            <a:endParaRPr lang="en-US" altLang="zh-TW" sz="4200" b="1" dirty="0" smtClean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憑信，曾有人被困於獅子坑 </a:t>
            </a:r>
            <a:r>
              <a:rPr lang="en-US" altLang="zh-TW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[</a:t>
            </a:r>
            <a:r>
              <a:rPr lang="zh-TW" altLang="en-US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裡</a:t>
            </a:r>
            <a:r>
              <a:rPr lang="en-US" altLang="zh-TW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] </a:t>
            </a:r>
            <a:r>
              <a:rPr lang="zh-TW" altLang="en-US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內， </a:t>
            </a:r>
            <a:endParaRPr lang="en-US" altLang="zh-TW" sz="4200" b="1" dirty="0" smtClean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仍敬拜上帝，發誓至死不改！</a:t>
            </a:r>
            <a:endParaRPr lang="en-US" altLang="zh-TW" sz="4200" b="1" dirty="0" smtClean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endParaRPr lang="en-US" sz="4000" b="1" dirty="0" smtClean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In faith by Red Sea he encamped, 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The sea parted at his command. 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For his faith he was thrown into the lions’ den 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Kept worshipping God, faithful until the end!</a:t>
            </a:r>
            <a:endParaRPr lang="en-US" sz="4000" dirty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5267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068" y="207032"/>
            <a:ext cx="11690132" cy="625639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在 </a:t>
            </a:r>
            <a:r>
              <a:rPr lang="en-US" altLang="zh-TW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[</a:t>
            </a:r>
            <a:r>
              <a:rPr lang="zh-TW" altLang="en-US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那</a:t>
            </a:r>
            <a:r>
              <a:rPr lang="en-US" altLang="zh-TW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] </a:t>
            </a:r>
            <a:r>
              <a:rPr lang="zh-TW" altLang="en-US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某天他下決心圍繞在城外， </a:t>
            </a:r>
            <a:endParaRPr lang="en-US" altLang="zh-TW" sz="4200" b="1" dirty="0" smtClean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憑信放聲呼喊，城牆便倒塌下來； </a:t>
            </a:r>
            <a:endParaRPr lang="en-US" altLang="zh-TW" sz="4200" b="1" dirty="0" smtClean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又有先知被擄他方常在 </a:t>
            </a:r>
            <a:r>
              <a:rPr lang="en-US" altLang="zh-TW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[</a:t>
            </a:r>
            <a:r>
              <a:rPr lang="zh-TW" altLang="en-US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心中靜候</a:t>
            </a:r>
            <a:r>
              <a:rPr lang="en-US" altLang="zh-TW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] </a:t>
            </a:r>
            <a:r>
              <a:rPr lang="zh-TW" altLang="en-US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心裡靜待， </a:t>
            </a:r>
            <a:endParaRPr lang="en-US" altLang="zh-TW" sz="4200" b="1" dirty="0" smtClean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仍確信上帝榮耀</a:t>
            </a:r>
            <a:r>
              <a:rPr lang="en-US" altLang="zh-TW" sz="4200" b="1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altLang="zh-TW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[</a:t>
            </a:r>
            <a:r>
              <a:rPr lang="zh-TW" altLang="en-US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必歸來</a:t>
            </a:r>
            <a:r>
              <a:rPr lang="en-US" altLang="zh-TW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] </a:t>
            </a:r>
            <a:r>
              <a:rPr lang="zh-TW" altLang="en-US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會回來！</a:t>
            </a:r>
            <a:endParaRPr lang="en-US" altLang="zh-TW" sz="4200" b="1" dirty="0" smtClean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endParaRPr lang="en-US" sz="4000" b="1" dirty="0" smtClean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By faith he marched with the priests around the city wall,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In faith shouted loudly, the wall tumbled a great fall. 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Faithful prophets waited and yearned, From exile they will return, Believing the Shekinah will return!</a:t>
            </a:r>
            <a:endParaRPr lang="en-US" sz="4000" dirty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9257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068" y="207032"/>
            <a:ext cx="11690132" cy="625639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憑信，我們懷著憑據； </a:t>
            </a:r>
            <a:endParaRPr lang="en-US" altLang="zh-TW" sz="4200" b="1" dirty="0" smtClean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因信，同尋著了應許； </a:t>
            </a:r>
            <a:endParaRPr lang="en-US" altLang="zh-TW" sz="4200" b="1" dirty="0" smtClean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憑信，能夠發現在世間只是寄居， </a:t>
            </a:r>
            <a:endParaRPr lang="en-US" altLang="zh-TW" sz="4200" b="1" dirty="0" smtClean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200" b="1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朝更美家鄉走回去！</a:t>
            </a:r>
            <a:endParaRPr lang="en-US" altLang="zh-TW" sz="4200" b="1" dirty="0" smtClean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endParaRPr lang="en-US" sz="4000" b="1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In faith we have the evidence, 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By faith we’ve found the assurance. 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By faith we realized this life is but a sojourn, 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To our much better home we will return!</a:t>
            </a:r>
            <a:endParaRPr lang="en-US" sz="4000" dirty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5985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925" y="352424"/>
            <a:ext cx="11134725" cy="59150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A </a:t>
            </a:r>
            <a:r>
              <a:rPr lang="zh-TW" altLang="en-US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序言 </a:t>
            </a:r>
            <a:r>
              <a:rPr lang="en-US" altLang="zh-TW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(1:1-8</a:t>
            </a:r>
            <a:r>
              <a:rPr lang="en-US" altLang="zh-TW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)</a:t>
            </a:r>
            <a:endParaRPr lang="en-US" altLang="zh-TW" sz="36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2247899"/>
            <a:ext cx="11772900" cy="37528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A’ </a:t>
            </a:r>
            <a:r>
              <a:rPr lang="zh-TW" altLang="en-US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結語 </a:t>
            </a:r>
            <a:r>
              <a:rPr lang="en-US" altLang="zh-TW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(22:6-21)</a:t>
            </a:r>
            <a:endParaRPr lang="en-US" altLang="zh-TW" sz="36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84564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925" y="352424"/>
            <a:ext cx="11134725" cy="59150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A 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序言 </a:t>
            </a:r>
            <a:r>
              <a:rPr lang="en-US" altLang="zh-TW" sz="36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(1:1-8</a:t>
            </a: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)</a:t>
            </a:r>
          </a:p>
          <a:p>
            <a:pPr marL="0" indent="0">
              <a:buNone/>
            </a:pPr>
            <a:r>
              <a:rPr lang="en-US" altLang="zh-TW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3600" b="1" u="sng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B </a:t>
            </a:r>
            <a:r>
              <a:rPr lang="zh-TW" altLang="en-US" sz="3600" b="1" u="sng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異象與教會（</a:t>
            </a:r>
            <a:r>
              <a:rPr lang="en-US" altLang="zh-TW" sz="3600" b="1" u="sng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1:9-3:21</a:t>
            </a:r>
            <a:r>
              <a:rPr lang="zh-TW" altLang="en-US" sz="3600" b="1" u="sng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3600" b="1" u="sng" dirty="0">
              <a:solidFill>
                <a:srgbClr val="FFC0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lvl="3"/>
            <a:r>
              <a:rPr lang="zh-TW" altLang="en-US" sz="3000" b="1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主的榮耀</a:t>
            </a:r>
          </a:p>
          <a:p>
            <a:pPr lvl="3"/>
            <a:r>
              <a:rPr lang="zh-TW" altLang="en-US" sz="3000" b="1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在世界中－教會的不</a:t>
            </a:r>
            <a:r>
              <a:rPr lang="zh-TW" altLang="en-US" sz="3000" b="1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完美</a:t>
            </a:r>
            <a:endParaRPr lang="en-US" altLang="zh-TW" sz="3000" b="1" dirty="0" smtClean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lvl="3"/>
            <a:endParaRPr lang="en-US" altLang="zh-TW" sz="3000" b="1" dirty="0" smtClean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lvl="3"/>
            <a:endParaRPr lang="en-US" altLang="zh-TW" sz="3000" b="1" dirty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lvl="3"/>
            <a:endParaRPr lang="en-US" altLang="zh-TW" sz="3000" b="1" dirty="0" smtClean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lvl="3"/>
            <a:endParaRPr lang="en-US" altLang="zh-TW" sz="3000" b="1" dirty="0" smtClean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lvl="3"/>
            <a:r>
              <a:rPr lang="zh-TW" altLang="en-US" sz="3000" b="1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主</a:t>
            </a:r>
            <a:r>
              <a:rPr lang="zh-TW" altLang="en-US" sz="3000" b="1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的榮耀</a:t>
            </a:r>
          </a:p>
          <a:p>
            <a:pPr lvl="3"/>
            <a:r>
              <a:rPr lang="zh-TW" altLang="en-US" sz="3000" b="1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在榮耀中－聖城的完美</a:t>
            </a:r>
          </a:p>
          <a:p>
            <a:pPr lvl="3"/>
            <a:endParaRPr lang="zh-TW" altLang="en-US" sz="3000" b="1" dirty="0" smtClean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altLang="zh-TW" sz="36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2247899"/>
            <a:ext cx="11772900" cy="43719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3600" b="1" u="sng" dirty="0" smtClean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B’ </a:t>
            </a:r>
            <a:r>
              <a:rPr lang="zh-TW" altLang="en-US" sz="3600" b="1" u="sng" dirty="0" smtClean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異</a:t>
            </a:r>
            <a:r>
              <a:rPr lang="zh-TW" altLang="en-US" sz="3600" b="1" u="sng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象</a:t>
            </a:r>
            <a:r>
              <a:rPr lang="zh-TW" altLang="en-US" sz="3600" b="1" u="sng" dirty="0" smtClean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與聖所（</a:t>
            </a:r>
            <a:r>
              <a:rPr lang="en-US" altLang="zh-TW" sz="3600" b="1" u="sng" dirty="0" smtClean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21:9-22:5</a:t>
            </a:r>
            <a:r>
              <a:rPr lang="zh-TW" altLang="en-US" sz="3600" b="1" u="sng" dirty="0" smtClean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3600" b="1" u="sng" dirty="0">
              <a:solidFill>
                <a:srgbClr val="FFC0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A’ 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結語 </a:t>
            </a: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(22:6-21)</a:t>
            </a:r>
            <a:endParaRPr lang="en-US" altLang="zh-TW" sz="3600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8993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925" y="352424"/>
            <a:ext cx="11134725" cy="59150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A 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序言 </a:t>
            </a:r>
            <a:r>
              <a:rPr lang="en-US" altLang="zh-TW" sz="36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(1:1-8</a:t>
            </a: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)</a:t>
            </a:r>
          </a:p>
          <a:p>
            <a:pPr marL="0" indent="0">
              <a:buNone/>
            </a:pPr>
            <a:r>
              <a:rPr lang="en-US" altLang="zh-TW" sz="36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B </a:t>
            </a:r>
            <a:r>
              <a:rPr lang="zh-TW" altLang="en-US" sz="36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異象與教會（</a:t>
            </a:r>
            <a:r>
              <a:rPr lang="en-US" altLang="zh-TW" sz="36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1:9-3:21</a:t>
            </a:r>
            <a:r>
              <a:rPr lang="zh-TW" altLang="en-US" sz="36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3600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lvl="3"/>
            <a:endParaRPr lang="zh-TW" altLang="en-US" sz="3000" b="1" dirty="0" smtClean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altLang="zh-TW" sz="36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2247899"/>
            <a:ext cx="11772900" cy="43719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B’ 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異</a:t>
            </a:r>
            <a:r>
              <a:rPr lang="zh-TW" altLang="en-US" sz="36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象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與聖所（</a:t>
            </a: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21:9-22:5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3600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A’ 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結語 </a:t>
            </a: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(22:6-21)</a:t>
            </a:r>
            <a:endParaRPr lang="en-US" altLang="zh-TW" sz="3600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66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925" y="352424"/>
            <a:ext cx="11134725" cy="59150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A 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序言 </a:t>
            </a:r>
            <a:r>
              <a:rPr lang="en-US" altLang="zh-TW" sz="36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(1:1-8</a:t>
            </a: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)</a:t>
            </a:r>
          </a:p>
          <a:p>
            <a:pPr marL="0" indent="0">
              <a:buNone/>
            </a:pPr>
            <a:r>
              <a:rPr lang="en-US" altLang="zh-TW" sz="36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B </a:t>
            </a:r>
            <a:r>
              <a:rPr lang="zh-TW" altLang="en-US" sz="36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異象與教會（</a:t>
            </a:r>
            <a:r>
              <a:rPr lang="en-US" altLang="zh-TW" sz="36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1:9-3:21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3600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3600" b="1" u="sng" dirty="0" smtClean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C </a:t>
            </a:r>
            <a:r>
              <a:rPr lang="zh-TW" altLang="en-US" sz="3600" b="1" u="sng" dirty="0" smtClean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災禍</a:t>
            </a:r>
            <a:r>
              <a:rPr lang="zh-TW" altLang="en-US" sz="3600" b="1" u="sng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與</a:t>
            </a:r>
            <a:r>
              <a:rPr lang="zh-TW" altLang="en-US" sz="3600" b="1" u="sng" dirty="0" smtClean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審判（</a:t>
            </a:r>
            <a:r>
              <a:rPr lang="en-US" altLang="zh-TW" sz="3600" b="1" u="sng" dirty="0" smtClean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4:1-11:13</a:t>
            </a:r>
            <a:r>
              <a:rPr lang="zh-TW" altLang="en-US" sz="3600" b="1" u="sng" dirty="0" smtClean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3600" b="1" u="sng" dirty="0">
              <a:solidFill>
                <a:srgbClr val="FFC0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lvl="5"/>
            <a:r>
              <a:rPr lang="zh-TW" altLang="en-US" sz="3000" b="1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展開書卷 </a:t>
            </a:r>
            <a:r>
              <a:rPr lang="en-US" altLang="zh-TW" sz="3000" b="1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(</a:t>
            </a:r>
            <a:r>
              <a:rPr lang="zh-TW" altLang="en-US" sz="3000" b="1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災禍死亡</a:t>
            </a:r>
            <a:r>
              <a:rPr lang="en-US" altLang="zh-TW" sz="3000" b="1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)——</a:t>
            </a:r>
            <a:r>
              <a:rPr lang="zh-TW" altLang="en-US" sz="3000" b="1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七</a:t>
            </a:r>
            <a:r>
              <a:rPr lang="zh-TW" altLang="en-US" sz="3000" b="1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印與七號之災</a:t>
            </a:r>
          </a:p>
          <a:p>
            <a:pPr lvl="5"/>
            <a:r>
              <a:rPr lang="zh-TW" altLang="en-US" sz="3000" b="1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聖徒蒙保守，衣裳得洗淨白，羔羊是牧者</a:t>
            </a:r>
          </a:p>
          <a:p>
            <a:pPr lvl="5"/>
            <a:endParaRPr lang="en-US" altLang="zh-TW" sz="4000" b="1" dirty="0" smtClean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lvl="5"/>
            <a:r>
              <a:rPr lang="zh-TW" altLang="en-US" sz="3000" b="1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七碗之</a:t>
            </a:r>
            <a:r>
              <a:rPr lang="zh-TW" altLang="en-US" sz="3000" b="1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災</a:t>
            </a:r>
            <a:r>
              <a:rPr lang="en-US" altLang="zh-TW" sz="3000" b="1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——</a:t>
            </a:r>
            <a:r>
              <a:rPr lang="zh-TW" altLang="en-US" sz="3000" b="1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展開</a:t>
            </a:r>
            <a:r>
              <a:rPr lang="zh-TW" altLang="en-US" sz="3000" b="1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書卷 </a:t>
            </a:r>
            <a:r>
              <a:rPr lang="en-US" altLang="zh-TW" sz="3000" b="1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(</a:t>
            </a:r>
            <a:r>
              <a:rPr lang="zh-TW" altLang="en-US" sz="3000" b="1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生命冊</a:t>
            </a:r>
            <a:r>
              <a:rPr lang="en-US" altLang="zh-TW" sz="3000" b="1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)</a:t>
            </a:r>
          </a:p>
          <a:p>
            <a:pPr lvl="5"/>
            <a:r>
              <a:rPr lang="zh-TW" altLang="en-US" sz="3000" b="1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新婦蒙妝飾，穿潔白細麻衣，羔羊是新郎</a:t>
            </a:r>
          </a:p>
          <a:p>
            <a:pPr lvl="5"/>
            <a:endParaRPr lang="zh-TW" altLang="en-US" sz="3000" b="1" dirty="0" smtClean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lvl="3"/>
            <a:endParaRPr lang="zh-TW" altLang="en-US" sz="3000" b="1" dirty="0" smtClean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altLang="zh-TW" sz="36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2247899"/>
            <a:ext cx="11772900" cy="43719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en-US" altLang="zh-TW" sz="3600" b="1" u="sng" dirty="0" smtClean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C’ </a:t>
            </a:r>
            <a:r>
              <a:rPr lang="zh-TW" altLang="en-US" sz="3600" b="1" u="sng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災禍與</a:t>
            </a:r>
            <a:r>
              <a:rPr lang="zh-TW" altLang="en-US" sz="3600" b="1" u="sng" dirty="0" smtClean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審判（</a:t>
            </a:r>
            <a:r>
              <a:rPr lang="en-US" altLang="zh-TW" sz="3600" b="1" u="sng" dirty="0" smtClean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15:1-21:8</a:t>
            </a:r>
            <a:r>
              <a:rPr lang="zh-TW" altLang="en-US" sz="3600" b="1" u="sng" dirty="0" smtClean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3600" b="1" u="sng" dirty="0" smtClean="0">
              <a:solidFill>
                <a:srgbClr val="FFC0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B’ 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異</a:t>
            </a:r>
            <a:r>
              <a:rPr lang="zh-TW" altLang="en-US" sz="36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象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與聖所（</a:t>
            </a: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21:9-22:5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3600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A’ 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結語 </a:t>
            </a: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(22:6-21)</a:t>
            </a:r>
            <a:endParaRPr lang="en-US" altLang="zh-TW" sz="3600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11991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925" y="352424"/>
            <a:ext cx="11134725" cy="59150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A 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序言 </a:t>
            </a:r>
            <a:r>
              <a:rPr lang="en-US" altLang="zh-TW" sz="36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(1:1-8</a:t>
            </a: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)</a:t>
            </a:r>
          </a:p>
          <a:p>
            <a:pPr marL="0" indent="0">
              <a:buNone/>
            </a:pPr>
            <a:r>
              <a:rPr lang="en-US" altLang="zh-TW" sz="36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B </a:t>
            </a:r>
            <a:r>
              <a:rPr lang="zh-TW" altLang="en-US" sz="36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異象與教會（</a:t>
            </a:r>
            <a:r>
              <a:rPr lang="en-US" altLang="zh-TW" sz="36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1:9-3:21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3600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C 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災禍</a:t>
            </a:r>
            <a:r>
              <a:rPr lang="zh-TW" altLang="en-US" sz="36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與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審判（</a:t>
            </a: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4:1-11:13</a:t>
            </a:r>
            <a:r>
              <a:rPr lang="zh-TW" altLang="en-US" sz="36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3600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Ｘ 聖徒的爭戰</a:t>
            </a:r>
            <a:endParaRPr lang="en-US" altLang="zh-TW" sz="3600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lvl="5"/>
            <a:endParaRPr lang="zh-TW" altLang="en-US" sz="3000" b="1" dirty="0" smtClean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lvl="3"/>
            <a:endParaRPr lang="zh-TW" altLang="en-US" sz="3000" b="1" dirty="0" smtClean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altLang="zh-TW" sz="36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2247899"/>
            <a:ext cx="11772900" cy="43719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C’ </a:t>
            </a:r>
            <a:r>
              <a:rPr lang="zh-TW" altLang="en-US" sz="36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災禍與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審判（</a:t>
            </a: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15:1-21:8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3600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B’ 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異</a:t>
            </a:r>
            <a:r>
              <a:rPr lang="zh-TW" altLang="en-US" sz="36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象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與聖所（</a:t>
            </a: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21:9-22:5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3600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A’ 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結語 </a:t>
            </a: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(22:6-21)</a:t>
            </a:r>
            <a:endParaRPr lang="en-US" altLang="zh-TW" sz="3600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2040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925" y="352424"/>
            <a:ext cx="11134725" cy="59150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A 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序言 </a:t>
            </a:r>
            <a:r>
              <a:rPr lang="en-US" altLang="zh-TW" sz="36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(1:1-8</a:t>
            </a: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)</a:t>
            </a:r>
          </a:p>
          <a:p>
            <a:pPr marL="0" indent="0">
              <a:buNone/>
            </a:pPr>
            <a:r>
              <a:rPr lang="en-US" altLang="zh-TW" sz="36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B </a:t>
            </a:r>
            <a:r>
              <a:rPr lang="zh-TW" altLang="en-US" sz="36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異象與教會（</a:t>
            </a:r>
            <a:r>
              <a:rPr lang="en-US" altLang="zh-TW" sz="36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1:9-3:21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3600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C 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災禍</a:t>
            </a:r>
            <a:r>
              <a:rPr lang="zh-TW" altLang="en-US" sz="36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與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審判（</a:t>
            </a: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4-11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3600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3600" b="1" u="sng" dirty="0" smtClean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Ｘ 聖徒的爭戰（</a:t>
            </a:r>
            <a:r>
              <a:rPr lang="en-US" altLang="zh-TW" sz="3600" b="1" u="sng" dirty="0" smtClean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12-14</a:t>
            </a:r>
            <a:r>
              <a:rPr lang="zh-TW" altLang="en-US" sz="3600" b="1" u="sng" dirty="0" smtClean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3600" b="1" u="sng" dirty="0">
              <a:solidFill>
                <a:srgbClr val="FFC0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lvl="7"/>
            <a:r>
              <a:rPr lang="zh-TW" altLang="en-US" sz="3000" b="1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獸的迷惑與逼迫</a:t>
            </a:r>
          </a:p>
          <a:p>
            <a:pPr lvl="7"/>
            <a:r>
              <a:rPr lang="zh-TW" altLang="en-US" sz="3000" b="1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聖徒的忍耐與信心</a:t>
            </a:r>
          </a:p>
          <a:p>
            <a:pPr lvl="7"/>
            <a:r>
              <a:rPr lang="zh-TW" altLang="en-US" sz="3000" b="1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羔羊的審判與榮耀</a:t>
            </a:r>
          </a:p>
          <a:p>
            <a:pPr lvl="7"/>
            <a:endParaRPr lang="zh-TW" altLang="en-US" sz="3000" b="1" dirty="0" smtClean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lvl="3"/>
            <a:endParaRPr lang="zh-TW" altLang="en-US" sz="3000" b="1" dirty="0" smtClean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altLang="zh-TW" sz="36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2247899"/>
            <a:ext cx="11772900" cy="43719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3600" b="1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C’ </a:t>
            </a:r>
            <a:r>
              <a:rPr lang="zh-TW" altLang="en-US" sz="36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災禍與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審判（</a:t>
            </a: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15:1-21:8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3600" dirty="0" smtClean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	B’ 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異</a:t>
            </a:r>
            <a:r>
              <a:rPr lang="zh-TW" altLang="en-US" sz="3600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象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與聖所（</a:t>
            </a: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21:9-22:5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endParaRPr lang="en-US" altLang="zh-TW" sz="3600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A’ </a:t>
            </a:r>
            <a:r>
              <a:rPr lang="zh-TW" altLang="en-US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結語 </a:t>
            </a:r>
            <a:r>
              <a:rPr lang="en-US" altLang="zh-TW" sz="3600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(22:6-21)</a:t>
            </a:r>
            <a:endParaRPr lang="en-US" altLang="zh-TW" sz="3600" dirty="0">
              <a:solidFill>
                <a:srgbClr val="FFFF00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0719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0668815"/>
              </p:ext>
            </p:extLst>
          </p:nvPr>
        </p:nvGraphicFramePr>
        <p:xfrm>
          <a:off x="152400" y="161925"/>
          <a:ext cx="11839575" cy="66158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46525"/>
                <a:gridCol w="3946525"/>
                <a:gridCol w="3946525"/>
              </a:tblGrid>
              <a:tr h="3311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第十二章</a:t>
                      </a:r>
                      <a:endParaRPr lang="en-US" sz="28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17780" marR="177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第十三章</a:t>
                      </a:r>
                      <a:endParaRPr lang="en-US" sz="28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第十四章</a:t>
                      </a:r>
                      <a:endParaRPr lang="en-US" sz="28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06317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kern="10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龍</a:t>
                      </a:r>
                      <a:r>
                        <a:rPr lang="zh-TW" sz="2400" kern="10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：要吞吃婦人的孩子</a:t>
                      </a:r>
                      <a:endParaRPr lang="en-US" sz="24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婦人：生了一個</a:t>
                      </a:r>
                      <a:r>
                        <a:rPr lang="zh-TW" sz="2400" kern="10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男孩</a:t>
                      </a:r>
                      <a:endParaRPr lang="en-US" sz="24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龍：天上戰敗，被</a:t>
                      </a:r>
                      <a:r>
                        <a:rPr lang="zh-TW" sz="2400" kern="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摔在地上</a:t>
                      </a:r>
                      <a:endParaRPr lang="en-US" sz="24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17780" marR="177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kern="10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海獸</a:t>
                      </a:r>
                      <a:endParaRPr lang="en-US" sz="24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kern="10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天使</a:t>
                      </a:r>
                      <a:r>
                        <a:rPr lang="zh-TW" sz="2400" kern="10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一：宣告福音</a:t>
                      </a:r>
                      <a:endParaRPr lang="en-US" sz="24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天使二：</a:t>
                      </a:r>
                      <a:r>
                        <a:rPr lang="zh-TW" sz="2400" kern="10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巴比倫城傾倒</a:t>
                      </a:r>
                      <a:endParaRPr lang="en-US" sz="24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天使三</a:t>
                      </a:r>
                      <a:r>
                        <a:rPr lang="zh-TW" sz="2400" kern="10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：神</a:t>
                      </a:r>
                      <a:r>
                        <a:rPr lang="zh-TW" sz="2400" kern="10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的審判</a:t>
                      </a:r>
                      <a:endParaRPr lang="en-US" sz="24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11591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 </a:t>
                      </a:r>
                      <a:endParaRPr lang="en-US" sz="14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神的救恩、能力、國度、</a:t>
                      </a:r>
                      <a:r>
                        <a:rPr lang="zh-TW" sz="2800" kern="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權柄現在</a:t>
                      </a:r>
                      <a:r>
                        <a:rPr lang="zh-TW" sz="2800" kern="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都來到</a:t>
                      </a:r>
                      <a:r>
                        <a:rPr lang="zh-TW" sz="2800" kern="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了</a:t>
                      </a:r>
                      <a:r>
                        <a:rPr lang="en-US" altLang="zh-TW" sz="2800" kern="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…</a:t>
                      </a:r>
                      <a:endParaRPr lang="en-US" sz="28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17780" marR="177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04800" marR="0" indent="3429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kern="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擄掠</a:t>
                      </a:r>
                      <a:r>
                        <a:rPr lang="zh-TW" sz="2800" kern="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人的，必被擄掠；</a:t>
                      </a:r>
                      <a:endParaRPr lang="en-US" sz="28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用刀殺人的，必被刀殺。</a:t>
                      </a:r>
                      <a:endParaRPr lang="en-US" sz="28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4572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 </a:t>
                      </a: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8279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zh-TW" sz="2800" kern="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弟兄勝過他，是因羔羊的血和自己所見證的道</a:t>
                      </a:r>
                      <a:r>
                        <a:rPr lang="zh-TW" sz="2800" kern="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。他們雖至於</a:t>
                      </a:r>
                      <a:r>
                        <a:rPr lang="zh-TW" sz="2800" kern="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死，也不愛惜性命</a:t>
                      </a:r>
                      <a:endParaRPr lang="en-US" sz="28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17780" marR="177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聖徒的忍耐和信心就是在此。</a:t>
                      </a:r>
                      <a:endParaRPr lang="en-US" sz="28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聖徒的忍耐就在此；</a:t>
                      </a:r>
                      <a:endParaRPr lang="en-US" sz="28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他們是守神誡命和耶穌真道的。</a:t>
                      </a:r>
                      <a:endParaRPr lang="en-US" sz="28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1286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諸天和住在其中的，你們都快樂</a:t>
                      </a:r>
                      <a:r>
                        <a:rPr lang="zh-TW" sz="2800" kern="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罷！</a:t>
                      </a:r>
                      <a:r>
                        <a:rPr lang="en-US" altLang="zh-TW" sz="2800" kern="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…</a:t>
                      </a:r>
                      <a:endParaRPr lang="en-US" sz="2800" kern="100" dirty="0" smtClean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 </a:t>
                      </a:r>
                    </a:p>
                  </a:txBody>
                  <a:tcPr marL="17780" marR="177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3429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 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800" kern="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…</a:t>
                      </a:r>
                      <a:r>
                        <a:rPr lang="zh-TW" sz="2800" kern="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從今以後</a:t>
                      </a:r>
                      <a:r>
                        <a:rPr lang="zh-TW" sz="2800" kern="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，在主裏面而死的人有福了</a:t>
                      </a:r>
                      <a:r>
                        <a:rPr lang="zh-TW" sz="2800" kern="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！</a:t>
                      </a:r>
                      <a:r>
                        <a:rPr lang="en-US" altLang="zh-TW" sz="2800" kern="10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…</a:t>
                      </a:r>
                      <a:r>
                        <a:rPr lang="en-US" sz="1400" kern="10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 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9935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龍</a:t>
                      </a:r>
                      <a:r>
                        <a:rPr lang="zh-TW" sz="2400" kern="10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：逼迫</a:t>
                      </a:r>
                      <a:r>
                        <a:rPr lang="zh-TW" sz="2400" kern="10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生男孩的婦人</a:t>
                      </a:r>
                      <a:endParaRPr lang="en-US" sz="24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婦人：婦人飛到</a:t>
                      </a:r>
                      <a:r>
                        <a:rPr lang="zh-TW" sz="2400" kern="10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曠野</a:t>
                      </a:r>
                      <a:endParaRPr lang="en-US" sz="24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龍</a:t>
                      </a:r>
                      <a:r>
                        <a:rPr lang="zh-TW" sz="2400" kern="10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：與其餘的</a:t>
                      </a:r>
                      <a:r>
                        <a:rPr lang="zh-TW" sz="2400" kern="10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兒女爭戰</a:t>
                      </a:r>
                      <a:endParaRPr lang="en-US" sz="24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17780" marR="177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地</a:t>
                      </a:r>
                      <a:r>
                        <a:rPr lang="zh-TW" sz="2400" kern="10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獸</a:t>
                      </a:r>
                      <a:endParaRPr lang="en-US" sz="24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天使一</a:t>
                      </a:r>
                      <a:r>
                        <a:rPr lang="zh-TW" sz="2400" kern="10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：熟透</a:t>
                      </a:r>
                      <a:r>
                        <a:rPr lang="zh-TW" sz="2400" kern="10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的莊稼</a:t>
                      </a:r>
                      <a:endParaRPr lang="en-US" sz="24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天使二</a:t>
                      </a:r>
                      <a:r>
                        <a:rPr lang="zh-TW" sz="2400" kern="10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：熟透</a:t>
                      </a:r>
                      <a:r>
                        <a:rPr lang="zh-TW" sz="2400" kern="100" dirty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的</a:t>
                      </a:r>
                      <a:r>
                        <a:rPr lang="zh-TW" sz="2400" kern="100" dirty="0" smtClean="0"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葡萄</a:t>
                      </a:r>
                      <a:endParaRPr lang="en-US" sz="2400" kern="1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52800" y="39179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TW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802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736</Words>
  <Application>Microsoft Office PowerPoint</Application>
  <PresentationFormat>Widescreen</PresentationFormat>
  <Paragraphs>199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DFKai-SB</vt:lpstr>
      <vt:lpstr>新細明體</vt:lpstr>
      <vt:lpstr>Arial</vt:lpstr>
      <vt:lpstr>Calibri</vt:lpstr>
      <vt:lpstr>Calibri Light</vt:lpstr>
      <vt:lpstr>Garamond</vt:lpstr>
      <vt:lpstr>Times New Roman</vt:lpstr>
      <vt:lpstr>Office Theme</vt:lpstr>
      <vt:lpstr>啟示錄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海獸</vt:lpstr>
      <vt:lpstr>PowerPoint Presentation</vt:lpstr>
      <vt:lpstr>PowerPoint Presentation</vt:lpstr>
      <vt:lpstr>地獸</vt:lpstr>
      <vt:lpstr>PowerPoint Presentation</vt:lpstr>
      <vt:lpstr>PowerPoint Presentation</vt:lpstr>
      <vt:lpstr>PowerPoint Presentation</vt:lpstr>
      <vt:lpstr>在第四節有一個問題：</vt:lpstr>
      <vt:lpstr>在第9-10節有一個答案：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Wong</dc:creator>
  <cp:lastModifiedBy>Dennis Wong</cp:lastModifiedBy>
  <cp:revision>21</cp:revision>
  <dcterms:created xsi:type="dcterms:W3CDTF">2018-09-16T11:18:12Z</dcterms:created>
  <dcterms:modified xsi:type="dcterms:W3CDTF">2018-09-23T13:11:38Z</dcterms:modified>
</cp:coreProperties>
</file>