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67" d="100"/>
          <a:sy n="67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8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7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6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7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8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8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1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9E462-936B-4BBD-9DB0-CBB203650A1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2275-5948-4512-961D-8F0AF9C75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2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玻璃海上的歌</a:t>
            </a:r>
            <a:endParaRPr lang="en-US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7936"/>
            <a:ext cx="9144000" cy="1379863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啟示錄第十五章</a:t>
            </a:r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539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36" y="330506"/>
            <a:ext cx="11799065" cy="5835440"/>
          </a:xfrm>
        </p:spPr>
        <p:txBody>
          <a:bodyPr>
            <a:noAutofit/>
          </a:bodyPr>
          <a:lstStyle/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[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我看見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另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有異象在天上，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大而且奇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——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七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位天使掌握管末了的七災，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藉著這些災，神的忿怒的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成就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 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25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[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我看見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彷彿玻璃海，攙雜著火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有那些勝了	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獸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和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獸的像，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及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他名字數目的，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站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在玻璃海上，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拿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著神的琴。</a:t>
            </a:r>
          </a:p>
        </p:txBody>
      </p:sp>
    </p:spTree>
    <p:extLst>
      <p:ext uri="{BB962C8B-B14F-4D97-AF65-F5344CB8AC3E}">
        <p14:creationId xmlns:p14="http://schemas.microsoft.com/office/powerpoint/2010/main" val="122741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36" y="438150"/>
            <a:ext cx="11799065" cy="5496439"/>
          </a:xfrm>
        </p:spPr>
        <p:txBody>
          <a:bodyPr>
            <a:noAutofit/>
          </a:bodyPr>
          <a:lstStyle/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					[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	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唱神僕人摩西的歌，和羔羊的歌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，說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：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祢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的作為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大哉！奇哉！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主神全能者啊， 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endParaRPr lang="zh-TW" alt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祢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的道途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義哉！誠哉！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萬國之王啊，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誰不敬畏祢，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主？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不將榮耀歸與祢的名呢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endParaRPr lang="zh-TW" alt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獨有祢是聖的。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萬民要來且俯伏在祢面前，</a:t>
            </a:r>
          </a:p>
          <a:p>
            <a:pPr marL="0" indent="0" defTabSz="9144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			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你公義的作為已經顯出來。 </a:t>
            </a:r>
          </a:p>
        </p:txBody>
      </p:sp>
    </p:spTree>
    <p:extLst>
      <p:ext uri="{BB962C8B-B14F-4D97-AF65-F5344CB8AC3E}">
        <p14:creationId xmlns:p14="http://schemas.microsoft.com/office/powerpoint/2010/main" val="56038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36" y="121183"/>
            <a:ext cx="11799065" cy="5835440"/>
          </a:xfrm>
        </p:spPr>
        <p:txBody>
          <a:bodyPr>
            <a:noAutofit/>
          </a:bodyPr>
          <a:lstStyle/>
          <a:p>
            <a:pPr marL="0" indent="0" defTabSz="91440">
              <a:buNone/>
            </a:pPr>
            <a:r>
              <a:rPr lang="x-none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此後，我看見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在天上那存法櫃的殿開了，</a:t>
            </a: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		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 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掌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握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七災的七位天使從殿中出來，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穿著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潔白光明的細麻衣，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	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胸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間束著金帶。</a:t>
            </a: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x-none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</a:t>
            </a: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	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四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活物中有一個給七位天使七個金碗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</a:t>
            </a: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盛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滿了活到永永遠遠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的忿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怒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x-none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		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 </a:t>
            </a: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殿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中充滿了煙，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出自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神的榮耀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並出自祂的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能力，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[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] 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沒有人能進</a:t>
            </a:r>
            <a:r>
              <a:rPr lang="zh-HK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那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殿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38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91440">
              <a:buNone/>
            </a:pPr>
            <a:r>
              <a:rPr lang="en-US" altLang="zh-TW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									</a:t>
            </a:r>
            <a:r>
              <a:rPr lang="zh-TW" altLang="en-US" sz="38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直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等到那七位天使的七災</a:t>
            </a:r>
            <a:r>
              <a:rPr lang="zh-HK" altLang="en-US" sz="38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成就</a:t>
            </a:r>
            <a:r>
              <a:rPr lang="zh-TW" altLang="en-US" sz="38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38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79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DFKai-SB</vt:lpstr>
      <vt:lpstr>Arial</vt:lpstr>
      <vt:lpstr>Calibri</vt:lpstr>
      <vt:lpstr>Calibri Light</vt:lpstr>
      <vt:lpstr>Garamond</vt:lpstr>
      <vt:lpstr>Office Theme</vt:lpstr>
      <vt:lpstr>玻璃海上的歌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22</cp:revision>
  <dcterms:created xsi:type="dcterms:W3CDTF">2018-10-14T11:11:37Z</dcterms:created>
  <dcterms:modified xsi:type="dcterms:W3CDTF">2018-10-21T13:19:02Z</dcterms:modified>
</cp:coreProperties>
</file>