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5" r:id="rId1"/>
  </p:sldMasterIdLst>
  <p:notesMasterIdLst>
    <p:notesMasterId r:id="rId22"/>
  </p:notesMasterIdLst>
  <p:sldIdLst>
    <p:sldId id="298" r:id="rId2"/>
    <p:sldId id="302" r:id="rId3"/>
    <p:sldId id="303" r:id="rId4"/>
    <p:sldId id="304" r:id="rId5"/>
    <p:sldId id="305" r:id="rId6"/>
    <p:sldId id="306" r:id="rId7"/>
    <p:sldId id="307" r:id="rId8"/>
    <p:sldId id="308" r:id="rId9"/>
    <p:sldId id="323" r:id="rId10"/>
    <p:sldId id="310" r:id="rId11"/>
    <p:sldId id="322" r:id="rId12"/>
    <p:sldId id="313" r:id="rId13"/>
    <p:sldId id="314" r:id="rId14"/>
    <p:sldId id="312" r:id="rId15"/>
    <p:sldId id="315" r:id="rId16"/>
    <p:sldId id="316" r:id="rId17"/>
    <p:sldId id="317" r:id="rId18"/>
    <p:sldId id="318" r:id="rId19"/>
    <p:sldId id="320" r:id="rId20"/>
    <p:sldId id="321" r:id="rId21"/>
  </p:sldIdLst>
  <p:sldSz cx="12192000" cy="6858000"/>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CC00"/>
    <a:srgbClr val="000000"/>
    <a:srgbClr val="FF3300"/>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02" autoAdjust="0"/>
    <p:restoredTop sz="94660"/>
  </p:normalViewPr>
  <p:slideViewPr>
    <p:cSldViewPr>
      <p:cViewPr>
        <p:scale>
          <a:sx n="63" d="100"/>
          <a:sy n="63" d="100"/>
        </p:scale>
        <p:origin x="800" y="4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Times New Roman" panose="02020603050405020304" pitchFamily="18" charset="0"/>
              </a:defRPr>
            </a:lvl1pPr>
          </a:lstStyle>
          <a:p>
            <a:endParaRPr lang="en-US" alt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Times New Roman" panose="02020603050405020304" pitchFamily="18" charset="0"/>
              </a:defRPr>
            </a:lvl1pPr>
          </a:lstStyle>
          <a:p>
            <a:endParaRPr lang="en-US" altLang="en-US"/>
          </a:p>
        </p:txBody>
      </p:sp>
      <p:sp>
        <p:nvSpPr>
          <p:cNvPr id="922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Times New Roman" panose="02020603050405020304" pitchFamily="18" charset="0"/>
              </a:defRPr>
            </a:lvl1pPr>
          </a:lstStyle>
          <a:p>
            <a:endParaRPr lang="en-US" alt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atin typeface="Times New Roman" panose="02020603050405020304" pitchFamily="18" charset="0"/>
              </a:defRPr>
            </a:lvl1pPr>
          </a:lstStyle>
          <a:p>
            <a:fld id="{F265365E-9B26-45F0-9E17-663E4EAADC0A}" type="slidenum">
              <a:rPr lang="en-US" altLang="en-US"/>
              <a:pPr/>
              <a:t>‹#›</a:t>
            </a:fld>
            <a:endParaRPr lang="en-US" altLang="en-US"/>
          </a:p>
        </p:txBody>
      </p:sp>
    </p:spTree>
    <p:extLst>
      <p:ext uri="{BB962C8B-B14F-4D97-AF65-F5344CB8AC3E}">
        <p14:creationId xmlns:p14="http://schemas.microsoft.com/office/powerpoint/2010/main" val="42744902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1C3BD5-DB9D-4A9F-9F19-6C833C819F01}" type="slidenum">
              <a:rPr lang="en-US" altLang="en-US"/>
              <a:pPr/>
              <a:t>1</a:t>
            </a:fld>
            <a:endParaRPr lang="en-US" altLang="en-US"/>
          </a:p>
        </p:txBody>
      </p:sp>
      <p:sp>
        <p:nvSpPr>
          <p:cNvPr id="106498" name="Rectangle 2"/>
          <p:cNvSpPr>
            <a:spLocks noGrp="1" noRot="1" noChangeAspect="1" noChangeArrowheads="1" noTextEdit="1"/>
          </p:cNvSpPr>
          <p:nvPr>
            <p:ph type="sldImg"/>
          </p:nvPr>
        </p:nvSpPr>
        <p:spPr>
          <a:xfrm>
            <a:off x="381000" y="685800"/>
            <a:ext cx="6096000" cy="3429000"/>
          </a:xfrm>
          <a:ln/>
        </p:spPr>
      </p:sp>
      <p:sp>
        <p:nvSpPr>
          <p:cNvPr id="1064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057499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DF20E2-5446-45F7-8038-319FE064B1DB}" type="slidenum">
              <a:rPr lang="en-US" altLang="en-US"/>
              <a:pPr/>
              <a:t>2</a:t>
            </a:fld>
            <a:endParaRPr lang="en-US" altLang="en-US"/>
          </a:p>
        </p:txBody>
      </p:sp>
      <p:sp>
        <p:nvSpPr>
          <p:cNvPr id="111618" name="Rectangle 2"/>
          <p:cNvSpPr>
            <a:spLocks noGrp="1" noRot="1" noChangeAspect="1" noChangeArrowheads="1" noTextEdit="1"/>
          </p:cNvSpPr>
          <p:nvPr>
            <p:ph type="sldImg"/>
          </p:nvPr>
        </p:nvSpPr>
        <p:spPr>
          <a:xfrm>
            <a:off x="381000" y="685800"/>
            <a:ext cx="6096000" cy="3429000"/>
          </a:xfrm>
          <a:ln/>
        </p:spPr>
      </p:sp>
      <p:sp>
        <p:nvSpPr>
          <p:cNvPr id="1116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91867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DF20E2-5446-45F7-8038-319FE064B1DB}" type="slidenum">
              <a:rPr lang="en-US" altLang="en-US"/>
              <a:pPr/>
              <a:t>3</a:t>
            </a:fld>
            <a:endParaRPr lang="en-US" altLang="en-US"/>
          </a:p>
        </p:txBody>
      </p:sp>
      <p:sp>
        <p:nvSpPr>
          <p:cNvPr id="111618" name="Rectangle 2"/>
          <p:cNvSpPr>
            <a:spLocks noGrp="1" noRot="1" noChangeAspect="1" noChangeArrowheads="1" noTextEdit="1"/>
          </p:cNvSpPr>
          <p:nvPr>
            <p:ph type="sldImg"/>
          </p:nvPr>
        </p:nvSpPr>
        <p:spPr>
          <a:xfrm>
            <a:off x="381000" y="685800"/>
            <a:ext cx="6096000" cy="3429000"/>
          </a:xfrm>
          <a:ln/>
        </p:spPr>
      </p:sp>
      <p:sp>
        <p:nvSpPr>
          <p:cNvPr id="1116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71901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DF20E2-5446-45F7-8038-319FE064B1DB}" type="slidenum">
              <a:rPr lang="en-US" altLang="en-US"/>
              <a:pPr/>
              <a:t>4</a:t>
            </a:fld>
            <a:endParaRPr lang="en-US" altLang="en-US"/>
          </a:p>
        </p:txBody>
      </p:sp>
      <p:sp>
        <p:nvSpPr>
          <p:cNvPr id="111618" name="Rectangle 2"/>
          <p:cNvSpPr>
            <a:spLocks noGrp="1" noRot="1" noChangeAspect="1" noChangeArrowheads="1" noTextEdit="1"/>
          </p:cNvSpPr>
          <p:nvPr>
            <p:ph type="sldImg"/>
          </p:nvPr>
        </p:nvSpPr>
        <p:spPr>
          <a:xfrm>
            <a:off x="381000" y="685800"/>
            <a:ext cx="6096000" cy="3429000"/>
          </a:xfrm>
          <a:ln/>
        </p:spPr>
      </p:sp>
      <p:sp>
        <p:nvSpPr>
          <p:cNvPr id="1116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070991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DF20E2-5446-45F7-8038-319FE064B1DB}" type="slidenum">
              <a:rPr lang="en-US" altLang="en-US"/>
              <a:pPr/>
              <a:t>5</a:t>
            </a:fld>
            <a:endParaRPr lang="en-US" altLang="en-US"/>
          </a:p>
        </p:txBody>
      </p:sp>
      <p:sp>
        <p:nvSpPr>
          <p:cNvPr id="111618" name="Rectangle 2"/>
          <p:cNvSpPr>
            <a:spLocks noGrp="1" noRot="1" noChangeAspect="1" noChangeArrowheads="1" noTextEdit="1"/>
          </p:cNvSpPr>
          <p:nvPr>
            <p:ph type="sldImg"/>
          </p:nvPr>
        </p:nvSpPr>
        <p:spPr>
          <a:xfrm>
            <a:off x="381000" y="685800"/>
            <a:ext cx="6096000" cy="3429000"/>
          </a:xfrm>
          <a:ln/>
        </p:spPr>
      </p:sp>
      <p:sp>
        <p:nvSpPr>
          <p:cNvPr id="1116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6765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DF20E2-5446-45F7-8038-319FE064B1DB}" type="slidenum">
              <a:rPr lang="en-US" altLang="en-US"/>
              <a:pPr/>
              <a:t>6</a:t>
            </a:fld>
            <a:endParaRPr lang="en-US" altLang="en-US"/>
          </a:p>
        </p:txBody>
      </p:sp>
      <p:sp>
        <p:nvSpPr>
          <p:cNvPr id="111618" name="Rectangle 2"/>
          <p:cNvSpPr>
            <a:spLocks noGrp="1" noRot="1" noChangeAspect="1" noChangeArrowheads="1" noTextEdit="1"/>
          </p:cNvSpPr>
          <p:nvPr>
            <p:ph type="sldImg"/>
          </p:nvPr>
        </p:nvSpPr>
        <p:spPr>
          <a:xfrm>
            <a:off x="381000" y="685800"/>
            <a:ext cx="6096000" cy="3429000"/>
          </a:xfrm>
          <a:ln/>
        </p:spPr>
      </p:sp>
      <p:sp>
        <p:nvSpPr>
          <p:cNvPr id="1116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05875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DF20E2-5446-45F7-8038-319FE064B1DB}" type="slidenum">
              <a:rPr lang="en-US" altLang="en-US"/>
              <a:pPr/>
              <a:t>7</a:t>
            </a:fld>
            <a:endParaRPr lang="en-US" altLang="en-US"/>
          </a:p>
        </p:txBody>
      </p:sp>
      <p:sp>
        <p:nvSpPr>
          <p:cNvPr id="111618" name="Rectangle 2"/>
          <p:cNvSpPr>
            <a:spLocks noGrp="1" noRot="1" noChangeAspect="1" noChangeArrowheads="1" noTextEdit="1"/>
          </p:cNvSpPr>
          <p:nvPr>
            <p:ph type="sldImg"/>
          </p:nvPr>
        </p:nvSpPr>
        <p:spPr>
          <a:xfrm>
            <a:off x="381000" y="685800"/>
            <a:ext cx="6096000" cy="3429000"/>
          </a:xfrm>
          <a:ln/>
        </p:spPr>
      </p:sp>
      <p:sp>
        <p:nvSpPr>
          <p:cNvPr id="1116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35240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BA63579D-0F8C-47DE-9B1E-800ECA56B759}" type="slidenum">
              <a:rPr lang="en-US" altLang="en-US" smtClean="0"/>
              <a:pPr/>
              <a:t>‹#›</a:t>
            </a:fld>
            <a:endParaRPr lang="en-US" altLang="en-US"/>
          </a:p>
        </p:txBody>
      </p:sp>
    </p:spTree>
    <p:extLst>
      <p:ext uri="{BB962C8B-B14F-4D97-AF65-F5344CB8AC3E}">
        <p14:creationId xmlns:p14="http://schemas.microsoft.com/office/powerpoint/2010/main" val="49057384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0E8CCED9-8ECC-451E-A41D-7B222F71D13E}" type="slidenum">
              <a:rPr lang="en-US" altLang="en-US" smtClean="0"/>
              <a:pPr/>
              <a:t>‹#›</a:t>
            </a:fld>
            <a:endParaRPr lang="en-US" altLang="en-US"/>
          </a:p>
        </p:txBody>
      </p:sp>
    </p:spTree>
    <p:extLst>
      <p:ext uri="{BB962C8B-B14F-4D97-AF65-F5344CB8AC3E}">
        <p14:creationId xmlns:p14="http://schemas.microsoft.com/office/powerpoint/2010/main" val="3350529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0E8CCED9-8ECC-451E-A41D-7B222F71D13E}" type="slidenum">
              <a:rPr lang="en-US" altLang="en-US" smtClean="0"/>
              <a:pPr/>
              <a:t>‹#›</a:t>
            </a:fld>
            <a:endParaRPr lang="en-US" altLang="en-US"/>
          </a:p>
        </p:txBody>
      </p:sp>
    </p:spTree>
    <p:extLst>
      <p:ext uri="{BB962C8B-B14F-4D97-AF65-F5344CB8AC3E}">
        <p14:creationId xmlns:p14="http://schemas.microsoft.com/office/powerpoint/2010/main" val="2027675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0E8CCED9-8ECC-451E-A41D-7B222F71D13E}" type="slidenum">
              <a:rPr lang="en-US" altLang="en-US" smtClean="0"/>
              <a:pPr/>
              <a:t>‹#›</a:t>
            </a:fld>
            <a:endParaRPr lang="en-US" altLang="en-US"/>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831545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0E8CCED9-8ECC-451E-A41D-7B222F71D13E}" type="slidenum">
              <a:rPr lang="en-US" altLang="en-US" smtClean="0"/>
              <a:pPr/>
              <a:t>‹#›</a:t>
            </a:fld>
            <a:endParaRPr lang="en-US" altLang="en-US"/>
          </a:p>
        </p:txBody>
      </p:sp>
    </p:spTree>
    <p:extLst>
      <p:ext uri="{BB962C8B-B14F-4D97-AF65-F5344CB8AC3E}">
        <p14:creationId xmlns:p14="http://schemas.microsoft.com/office/powerpoint/2010/main" val="2602660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0E8CCED9-8ECC-451E-A41D-7B222F71D13E}" type="slidenum">
              <a:rPr lang="en-US" altLang="en-US" smtClean="0"/>
              <a:pPr/>
              <a:t>‹#›</a:t>
            </a:fld>
            <a:endParaRPr lang="en-US" altLang="en-US"/>
          </a:p>
        </p:txBody>
      </p:sp>
    </p:spTree>
    <p:extLst>
      <p:ext uri="{BB962C8B-B14F-4D97-AF65-F5344CB8AC3E}">
        <p14:creationId xmlns:p14="http://schemas.microsoft.com/office/powerpoint/2010/main" val="2562420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0E8CCED9-8ECC-451E-A41D-7B222F71D13E}" type="slidenum">
              <a:rPr lang="en-US" altLang="en-US" smtClean="0"/>
              <a:pPr/>
              <a:t>‹#›</a:t>
            </a:fld>
            <a:endParaRPr lang="en-US" altLang="en-US"/>
          </a:p>
        </p:txBody>
      </p:sp>
    </p:spTree>
    <p:extLst>
      <p:ext uri="{BB962C8B-B14F-4D97-AF65-F5344CB8AC3E}">
        <p14:creationId xmlns:p14="http://schemas.microsoft.com/office/powerpoint/2010/main" val="2985252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C073BC1-639B-4C2C-97B8-0AD453244035}" type="slidenum">
              <a:rPr lang="en-US" altLang="en-US" smtClean="0"/>
              <a:pPr/>
              <a:t>‹#›</a:t>
            </a:fld>
            <a:endParaRPr lang="en-US" altLang="en-US"/>
          </a:p>
        </p:txBody>
      </p:sp>
    </p:spTree>
    <p:extLst>
      <p:ext uri="{BB962C8B-B14F-4D97-AF65-F5344CB8AC3E}">
        <p14:creationId xmlns:p14="http://schemas.microsoft.com/office/powerpoint/2010/main" val="725912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D5B821E1-C0BA-44C4-BFBB-945F8FD8C691}" type="slidenum">
              <a:rPr lang="en-US" altLang="en-US" smtClean="0"/>
              <a:pPr/>
              <a:t>‹#›</a:t>
            </a:fld>
            <a:endParaRPr lang="en-US" altLang="en-US"/>
          </a:p>
        </p:txBody>
      </p:sp>
    </p:spTree>
    <p:extLst>
      <p:ext uri="{BB962C8B-B14F-4D97-AF65-F5344CB8AC3E}">
        <p14:creationId xmlns:p14="http://schemas.microsoft.com/office/powerpoint/2010/main" val="2697153234"/>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263B52FF-B2F3-4428-94AE-9AF501BF4FB6}" type="slidenum">
              <a:rPr lang="en-US" altLang="en-US" smtClean="0"/>
              <a:pPr/>
              <a:t>‹#›</a:t>
            </a:fld>
            <a:endParaRPr lang="en-US" altLang="en-US"/>
          </a:p>
        </p:txBody>
      </p:sp>
    </p:spTree>
    <p:extLst>
      <p:ext uri="{BB962C8B-B14F-4D97-AF65-F5344CB8AC3E}">
        <p14:creationId xmlns:p14="http://schemas.microsoft.com/office/powerpoint/2010/main" val="1587913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847F5C6-4870-4810-B629-E4A64F9F134D}" type="slidenum">
              <a:rPr lang="en-US" altLang="en-US" smtClean="0"/>
              <a:pPr/>
              <a:t>‹#›</a:t>
            </a:fld>
            <a:endParaRPr lang="en-US" altLang="en-US"/>
          </a:p>
        </p:txBody>
      </p:sp>
    </p:spTree>
    <p:extLst>
      <p:ext uri="{BB962C8B-B14F-4D97-AF65-F5344CB8AC3E}">
        <p14:creationId xmlns:p14="http://schemas.microsoft.com/office/powerpoint/2010/main" val="120845761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424CEB9E-1C6A-4A9F-994F-04E150B73D73}" type="slidenum">
              <a:rPr lang="en-US" altLang="en-US" smtClean="0"/>
              <a:pPr/>
              <a:t>‹#›</a:t>
            </a:fld>
            <a:endParaRPr lang="en-US" altLang="en-US"/>
          </a:p>
        </p:txBody>
      </p:sp>
    </p:spTree>
    <p:extLst>
      <p:ext uri="{BB962C8B-B14F-4D97-AF65-F5344CB8AC3E}">
        <p14:creationId xmlns:p14="http://schemas.microsoft.com/office/powerpoint/2010/main" val="2385709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B9F9D507-67B6-46B2-BC61-4BD75B4AF04F}" type="slidenum">
              <a:rPr lang="en-US" altLang="en-US" smtClean="0"/>
              <a:pPr/>
              <a:t>‹#›</a:t>
            </a:fld>
            <a:endParaRPr lang="en-US" altLang="en-US"/>
          </a:p>
        </p:txBody>
      </p:sp>
    </p:spTree>
    <p:extLst>
      <p:ext uri="{BB962C8B-B14F-4D97-AF65-F5344CB8AC3E}">
        <p14:creationId xmlns:p14="http://schemas.microsoft.com/office/powerpoint/2010/main" val="1887081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FB97E442-04AC-4A14-9F12-FCAA71936F9C}" type="slidenum">
              <a:rPr lang="en-US" altLang="en-US" smtClean="0"/>
              <a:pPr/>
              <a:t>‹#›</a:t>
            </a:fld>
            <a:endParaRPr lang="en-US" altLang="en-US"/>
          </a:p>
        </p:txBody>
      </p:sp>
    </p:spTree>
    <p:extLst>
      <p:ext uri="{BB962C8B-B14F-4D97-AF65-F5344CB8AC3E}">
        <p14:creationId xmlns:p14="http://schemas.microsoft.com/office/powerpoint/2010/main" val="2702058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76BB1F61-1B14-4834-94DB-D3826C5A4821}" type="slidenum">
              <a:rPr lang="en-US" altLang="en-US" smtClean="0"/>
              <a:pPr/>
              <a:t>‹#›</a:t>
            </a:fld>
            <a:endParaRPr lang="en-US" altLang="en-US"/>
          </a:p>
        </p:txBody>
      </p:sp>
    </p:spTree>
    <p:extLst>
      <p:ext uri="{BB962C8B-B14F-4D97-AF65-F5344CB8AC3E}">
        <p14:creationId xmlns:p14="http://schemas.microsoft.com/office/powerpoint/2010/main" val="1197444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0BFD8CB0-5D5D-4D82-9815-199A5254C59E}" type="slidenum">
              <a:rPr lang="en-US" altLang="en-US" smtClean="0"/>
              <a:pPr/>
              <a:t>‹#›</a:t>
            </a:fld>
            <a:endParaRPr lang="en-US" altLang="en-US"/>
          </a:p>
        </p:txBody>
      </p:sp>
    </p:spTree>
    <p:extLst>
      <p:ext uri="{BB962C8B-B14F-4D97-AF65-F5344CB8AC3E}">
        <p14:creationId xmlns:p14="http://schemas.microsoft.com/office/powerpoint/2010/main" val="3235490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F41294F2-4927-4F81-8FF9-0987BF536B88}" type="slidenum">
              <a:rPr lang="en-US" altLang="en-US" smtClean="0"/>
              <a:pPr/>
              <a:t>‹#›</a:t>
            </a:fld>
            <a:endParaRPr lang="en-US" altLang="en-US"/>
          </a:p>
        </p:txBody>
      </p:sp>
    </p:spTree>
    <p:extLst>
      <p:ext uri="{BB962C8B-B14F-4D97-AF65-F5344CB8AC3E}">
        <p14:creationId xmlns:p14="http://schemas.microsoft.com/office/powerpoint/2010/main" val="2480406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ltLang="en-US"/>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lt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0E8CCED9-8ECC-451E-A41D-7B222F71D13E}" type="slidenum">
              <a:rPr lang="en-US" altLang="en-US" smtClean="0"/>
              <a:pPr/>
              <a:t>‹#›</a:t>
            </a:fld>
            <a:endParaRPr lang="en-US" altLang="en-US"/>
          </a:p>
        </p:txBody>
      </p:sp>
    </p:spTree>
    <p:extLst>
      <p:ext uri="{BB962C8B-B14F-4D97-AF65-F5344CB8AC3E}">
        <p14:creationId xmlns:p14="http://schemas.microsoft.com/office/powerpoint/2010/main" val="340206175"/>
      </p:ext>
    </p:extLst>
  </p:cSld>
  <p:clrMap bg1="dk1" tx1="lt1" bg2="dk2" tx2="lt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 id="2147483837" r:id="rId12"/>
    <p:sldLayoutId id="2147483838" r:id="rId13"/>
    <p:sldLayoutId id="2147483839" r:id="rId14"/>
    <p:sldLayoutId id="2147483840" r:id="rId15"/>
    <p:sldLayoutId id="2147483841" r:id="rId16"/>
    <p:sldLayoutId id="2147483842"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ctrTitle"/>
          </p:nvPr>
        </p:nvSpPr>
        <p:spPr>
          <a:xfrm>
            <a:off x="152400" y="3886200"/>
            <a:ext cx="11887200" cy="2438400"/>
          </a:xfrm>
        </p:spPr>
        <p:txBody>
          <a:bodyPr>
            <a:normAutofit fontScale="90000"/>
          </a:bodyPr>
          <a:lstStyle/>
          <a:p>
            <a:pPr>
              <a:spcAft>
                <a:spcPts val="2400"/>
              </a:spcAft>
            </a:pPr>
            <a:r>
              <a:rPr lang="zh-TW" altLang="en-US" sz="7800" b="1" dirty="0">
                <a:solidFill>
                  <a:schemeClr val="tx1"/>
                </a:solidFill>
                <a:effectLst>
                  <a:outerShdw blurRad="38100" dist="38100" dir="2700000" algn="tl">
                    <a:srgbClr val="000000">
                      <a:alpha val="43137"/>
                    </a:srgbClr>
                  </a:outerShdw>
                </a:effectLst>
                <a:latin typeface="Garamond" panose="02020404030301010803" pitchFamily="18" charset="0"/>
                <a:ea typeface="DFKai-SB" panose="03000509000000000000" pitchFamily="65" charset="-120"/>
              </a:rPr>
              <a:t>七碗的</a:t>
            </a:r>
            <a:r>
              <a:rPr lang="zh-TW" altLang="en-US" sz="7800" b="1" dirty="0" smtClean="0">
                <a:solidFill>
                  <a:schemeClr val="tx1"/>
                </a:solidFill>
                <a:effectLst>
                  <a:outerShdw blurRad="38100" dist="38100" dir="2700000" algn="tl">
                    <a:srgbClr val="000000">
                      <a:alpha val="43137"/>
                    </a:srgbClr>
                  </a:outerShdw>
                </a:effectLst>
                <a:latin typeface="Garamond" panose="02020404030301010803" pitchFamily="18" charset="0"/>
                <a:ea typeface="DFKai-SB" panose="03000509000000000000" pitchFamily="65" charset="-120"/>
              </a:rPr>
              <a:t>災難</a:t>
            </a:r>
            <a:r>
              <a:rPr lang="en-US" altLang="zh-TW" sz="7800" b="1" dirty="0" smtClean="0">
                <a:solidFill>
                  <a:schemeClr val="tx1"/>
                </a:solidFill>
                <a:effectLst>
                  <a:outerShdw blurRad="38100" dist="38100" dir="2700000" algn="tl">
                    <a:srgbClr val="000000">
                      <a:alpha val="43137"/>
                    </a:srgbClr>
                  </a:outerShdw>
                </a:effectLst>
                <a:latin typeface="Garamond" panose="02020404030301010803" pitchFamily="18" charset="0"/>
                <a:ea typeface="DFKai-SB" panose="03000509000000000000" pitchFamily="65" charset="-120"/>
              </a:rPr>
              <a:t/>
            </a:r>
            <a:br>
              <a:rPr lang="en-US" altLang="zh-TW" sz="7800" b="1" dirty="0" smtClean="0">
                <a:solidFill>
                  <a:schemeClr val="tx1"/>
                </a:solidFill>
                <a:effectLst>
                  <a:outerShdw blurRad="38100" dist="38100" dir="2700000" algn="tl">
                    <a:srgbClr val="000000">
                      <a:alpha val="43137"/>
                    </a:srgbClr>
                  </a:outerShdw>
                </a:effectLst>
                <a:latin typeface="Garamond" panose="02020404030301010803" pitchFamily="18" charset="0"/>
                <a:ea typeface="DFKai-SB" panose="03000509000000000000" pitchFamily="65" charset="-120"/>
              </a:rPr>
            </a:br>
            <a:r>
              <a:rPr lang="en-US" altLang="zh-TW" sz="5600" b="1" dirty="0" smtClean="0">
                <a:solidFill>
                  <a:schemeClr val="tx1"/>
                </a:solidFill>
                <a:effectLst>
                  <a:outerShdw blurRad="38100" dist="38100" dir="2700000" algn="tl">
                    <a:srgbClr val="000000">
                      <a:alpha val="43137"/>
                    </a:srgbClr>
                  </a:outerShdw>
                </a:effectLst>
                <a:latin typeface="Garamond" panose="02020404030301010803" pitchFamily="18" charset="0"/>
                <a:ea typeface="DFKai-SB" panose="03000509000000000000" pitchFamily="65" charset="-120"/>
              </a:rPr>
              <a:t>Seven </a:t>
            </a:r>
            <a:r>
              <a:rPr lang="en-US" altLang="zh-TW" sz="5600" b="1" dirty="0">
                <a:solidFill>
                  <a:schemeClr val="tx1"/>
                </a:solidFill>
                <a:effectLst>
                  <a:outerShdw blurRad="38100" dist="38100" dir="2700000" algn="tl">
                    <a:srgbClr val="000000">
                      <a:alpha val="43137"/>
                    </a:srgbClr>
                  </a:outerShdw>
                </a:effectLst>
                <a:latin typeface="Garamond" panose="02020404030301010803" pitchFamily="18" charset="0"/>
                <a:ea typeface="DFKai-SB" panose="03000509000000000000" pitchFamily="65" charset="-120"/>
              </a:rPr>
              <a:t>Bowls </a:t>
            </a:r>
            <a:r>
              <a:rPr lang="en-US" altLang="zh-TW" sz="5600" b="1" dirty="0" smtClean="0">
                <a:solidFill>
                  <a:schemeClr val="tx1"/>
                </a:solidFill>
                <a:effectLst>
                  <a:outerShdw blurRad="38100" dist="38100" dir="2700000" algn="tl">
                    <a:srgbClr val="000000">
                      <a:alpha val="43137"/>
                    </a:srgbClr>
                  </a:outerShdw>
                </a:effectLst>
                <a:latin typeface="Garamond" panose="02020404030301010803" pitchFamily="18" charset="0"/>
                <a:ea typeface="DFKai-SB" panose="03000509000000000000" pitchFamily="65" charset="-120"/>
              </a:rPr>
              <a:t>of God's </a:t>
            </a:r>
            <a:r>
              <a:rPr lang="en-US" altLang="zh-TW" sz="5600" b="1" dirty="0">
                <a:solidFill>
                  <a:schemeClr val="tx1"/>
                </a:solidFill>
                <a:effectLst>
                  <a:outerShdw blurRad="38100" dist="38100" dir="2700000" algn="tl">
                    <a:srgbClr val="000000">
                      <a:alpha val="43137"/>
                    </a:srgbClr>
                  </a:outerShdw>
                </a:effectLst>
                <a:latin typeface="Garamond" panose="02020404030301010803" pitchFamily="18" charset="0"/>
                <a:ea typeface="DFKai-SB" panose="03000509000000000000" pitchFamily="65" charset="-120"/>
              </a:rPr>
              <a:t>Wrath</a:t>
            </a:r>
            <a:br>
              <a:rPr lang="en-US" altLang="zh-TW" sz="5600" b="1" dirty="0">
                <a:solidFill>
                  <a:schemeClr val="tx1"/>
                </a:solidFill>
                <a:effectLst>
                  <a:outerShdw blurRad="38100" dist="38100" dir="2700000" algn="tl">
                    <a:srgbClr val="000000">
                      <a:alpha val="43137"/>
                    </a:srgbClr>
                  </a:outerShdw>
                </a:effectLst>
                <a:latin typeface="Garamond" panose="02020404030301010803" pitchFamily="18" charset="0"/>
                <a:ea typeface="DFKai-SB" panose="03000509000000000000" pitchFamily="65" charset="-120"/>
              </a:rPr>
            </a:br>
            <a:r>
              <a:rPr lang="en-US" altLang="zh-TW" sz="2700" b="1" dirty="0" smtClean="0">
                <a:solidFill>
                  <a:schemeClr val="tx1"/>
                </a:solidFill>
                <a:effectLst>
                  <a:outerShdw blurRad="38100" dist="38100" dir="2700000" algn="tl">
                    <a:srgbClr val="000000">
                      <a:alpha val="43137"/>
                    </a:srgbClr>
                  </a:outerShdw>
                </a:effectLst>
                <a:latin typeface="Garamond" panose="02020404030301010803" pitchFamily="18" charset="0"/>
                <a:ea typeface="DFKai-SB" panose="03000509000000000000" pitchFamily="65" charset="-120"/>
              </a:rPr>
              <a:t/>
            </a:r>
            <a:br>
              <a:rPr lang="en-US" altLang="zh-TW" sz="2700" b="1" dirty="0" smtClean="0">
                <a:solidFill>
                  <a:schemeClr val="tx1"/>
                </a:solidFill>
                <a:effectLst>
                  <a:outerShdw blurRad="38100" dist="38100" dir="2700000" algn="tl">
                    <a:srgbClr val="000000">
                      <a:alpha val="43137"/>
                    </a:srgbClr>
                  </a:outerShdw>
                </a:effectLst>
                <a:latin typeface="Garamond" panose="02020404030301010803" pitchFamily="18" charset="0"/>
                <a:ea typeface="DFKai-SB" panose="03000509000000000000" pitchFamily="65" charset="-120"/>
              </a:rPr>
            </a:br>
            <a:r>
              <a:rPr lang="en-US" altLang="zh-TW" sz="3600" dirty="0" smtClean="0">
                <a:solidFill>
                  <a:schemeClr val="tx1"/>
                </a:solidFill>
                <a:effectLst>
                  <a:outerShdw blurRad="38100" dist="38100" dir="2700000" algn="tl">
                    <a:srgbClr val="000000">
                      <a:alpha val="43137"/>
                    </a:srgbClr>
                  </a:outerShdw>
                </a:effectLst>
                <a:latin typeface="Garamond" panose="02020404030301010803" pitchFamily="18" charset="0"/>
                <a:ea typeface="DFKai-SB" panose="03000509000000000000" pitchFamily="65" charset="-120"/>
              </a:rPr>
              <a:t>Revelation </a:t>
            </a:r>
            <a:r>
              <a:rPr lang="en-US" altLang="zh-CN" sz="3600" dirty="0">
                <a:solidFill>
                  <a:schemeClr val="tx1"/>
                </a:solidFill>
                <a:effectLst>
                  <a:outerShdw blurRad="38100" dist="38100" dir="2700000" algn="tl">
                    <a:srgbClr val="000000">
                      <a:alpha val="43137"/>
                    </a:srgbClr>
                  </a:outerShdw>
                </a:effectLst>
                <a:latin typeface="Garamond" panose="02020404030301010803" pitchFamily="18" charset="0"/>
                <a:ea typeface="DFKai-SB" panose="03000509000000000000" pitchFamily="65" charset="-120"/>
              </a:rPr>
              <a:t>1</a:t>
            </a:r>
            <a:r>
              <a:rPr lang="en-US" altLang="zh-TW" sz="3600" dirty="0">
                <a:solidFill>
                  <a:schemeClr val="tx1"/>
                </a:solidFill>
                <a:effectLst>
                  <a:outerShdw blurRad="38100" dist="38100" dir="2700000" algn="tl">
                    <a:srgbClr val="000000">
                      <a:alpha val="43137"/>
                    </a:srgbClr>
                  </a:outerShdw>
                </a:effectLst>
                <a:latin typeface="Garamond" panose="02020404030301010803" pitchFamily="18" charset="0"/>
                <a:ea typeface="DFKai-SB" panose="03000509000000000000" pitchFamily="65" charset="-120"/>
              </a:rPr>
              <a:t>6</a:t>
            </a:r>
            <a:endParaRPr lang="en-US" altLang="en-US" sz="3600" dirty="0">
              <a:solidFill>
                <a:schemeClr val="tx1"/>
              </a:solidFill>
              <a:effectLst>
                <a:outerShdw blurRad="38100" dist="38100" dir="2700000" algn="tl">
                  <a:srgbClr val="000000">
                    <a:alpha val="43137"/>
                  </a:srgbClr>
                </a:outerShdw>
              </a:effectLst>
              <a:latin typeface="Garamond" panose="02020404030301010803" pitchFamily="18" charset="0"/>
              <a:ea typeface="DFKai-SB" panose="03000509000000000000" pitchFamily="65" charset="-12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96113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5486400" cy="5410200"/>
          </a:xfrm>
        </p:spPr>
        <p:txBody>
          <a:bodyPr>
            <a:noAutofit/>
          </a:bodyPr>
          <a:lstStyle/>
          <a:p>
            <a:pPr marL="0" lvl="2" indent="0" algn="ctr">
              <a:buNone/>
            </a:pPr>
            <a:r>
              <a:rPr lang="en-US" altLang="zh-TW" sz="3600" dirty="0" smtClean="0">
                <a:solidFill>
                  <a:schemeClr val="tx1"/>
                </a:solidFill>
                <a:effectLst/>
                <a:latin typeface="Garamond" panose="02020404030301010803" pitchFamily="18" charset="0"/>
                <a:ea typeface="DFKai-SB" panose="03000509000000000000" pitchFamily="65" charset="-120"/>
              </a:rPr>
              <a:t>Rev 15:7</a:t>
            </a:r>
            <a:endParaRPr lang="en-US" altLang="zh-TW" sz="3600" dirty="0">
              <a:solidFill>
                <a:schemeClr val="tx1"/>
              </a:solidFill>
              <a:effectLst/>
              <a:latin typeface="Garamond" panose="02020404030301010803" pitchFamily="18" charset="0"/>
              <a:ea typeface="DFKai-SB" panose="03000509000000000000" pitchFamily="65" charset="-120"/>
            </a:endParaRPr>
          </a:p>
          <a:p>
            <a:pPr marL="0" lvl="2" indent="0">
              <a:buNone/>
            </a:pPr>
            <a:r>
              <a:rPr lang="en-US" sz="3600" b="1" dirty="0">
                <a:solidFill>
                  <a:schemeClr val="tx1"/>
                </a:solidFill>
                <a:effectLst/>
                <a:latin typeface="Garamond" panose="02020404030301010803" pitchFamily="18" charset="0"/>
                <a:ea typeface="DFKai-SB" panose="03000509000000000000" pitchFamily="65" charset="-120"/>
              </a:rPr>
              <a:t>And one of the four living creatures gave to the seven angels seven golden bowls full of the wrath of God who lives forever and </a:t>
            </a:r>
            <a:r>
              <a:rPr lang="en-US" sz="3600" b="1" dirty="0" smtClean="0">
                <a:solidFill>
                  <a:schemeClr val="tx1"/>
                </a:solidFill>
                <a:effectLst/>
                <a:latin typeface="Garamond" panose="02020404030301010803" pitchFamily="18" charset="0"/>
                <a:ea typeface="DFKai-SB" panose="03000509000000000000" pitchFamily="65" charset="-120"/>
              </a:rPr>
              <a:t>ever</a:t>
            </a:r>
            <a:endParaRPr lang="en-US" sz="3600" b="1" dirty="0">
              <a:solidFill>
                <a:schemeClr val="tx1"/>
              </a:solidFill>
              <a:effectLst/>
              <a:latin typeface="Garamond" panose="02020404030301010803" pitchFamily="18" charset="0"/>
              <a:ea typeface="DFKai-SB" panose="03000509000000000000" pitchFamily="65" charset="-120"/>
            </a:endParaRPr>
          </a:p>
        </p:txBody>
      </p:sp>
      <p:sp>
        <p:nvSpPr>
          <p:cNvPr id="4" name="Content Placeholder 2"/>
          <p:cNvSpPr txBox="1">
            <a:spLocks/>
          </p:cNvSpPr>
          <p:nvPr/>
        </p:nvSpPr>
        <p:spPr>
          <a:xfrm>
            <a:off x="6477000" y="228600"/>
            <a:ext cx="5486400" cy="5410200"/>
          </a:xfrm>
          <a:prstGeom prst="rect">
            <a:avLst/>
          </a:prstGeom>
          <a:effectLst>
            <a:outerShdw blurRad="25400" dir="17880000">
              <a:srgbClr val="000000">
                <a:alpha val="46000"/>
              </a:srgbClr>
            </a:outerShdw>
          </a:effectLst>
        </p:spPr>
        <p:txBody>
          <a:bodyPr vert="horz" lIns="91440" tIns="45720" rIns="91440" bIns="45720" rtlCol="0" anchor="t">
            <a:noAutofit/>
          </a:bodyPr>
          <a:lst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a:lstStyle>
          <a:p>
            <a:pPr marL="0" lvl="2" indent="0" algn="ctr" fontAlgn="auto">
              <a:buFont typeface="Wingdings 2" charset="2"/>
              <a:buNone/>
            </a:pPr>
            <a:r>
              <a:rPr lang="zh-TW" altLang="en-US" sz="4000" b="0" dirty="0" smtClean="0">
                <a:solidFill>
                  <a:schemeClr val="tx1"/>
                </a:solidFill>
                <a:effectLst/>
                <a:latin typeface="Garamond" panose="02020404030301010803" pitchFamily="18" charset="0"/>
                <a:ea typeface="DFKai-SB" panose="03000509000000000000" pitchFamily="65" charset="-120"/>
              </a:rPr>
              <a:t>啟 </a:t>
            </a:r>
            <a:r>
              <a:rPr lang="en-US" altLang="zh-TW" sz="4000" b="0" dirty="0" smtClean="0">
                <a:solidFill>
                  <a:schemeClr val="tx1"/>
                </a:solidFill>
                <a:effectLst/>
                <a:latin typeface="Garamond" panose="02020404030301010803" pitchFamily="18" charset="0"/>
                <a:ea typeface="DFKai-SB" panose="03000509000000000000" pitchFamily="65" charset="-120"/>
              </a:rPr>
              <a:t>15:7</a:t>
            </a:r>
          </a:p>
          <a:p>
            <a:pPr marL="36900" indent="0" fontAlgn="auto">
              <a:buNone/>
            </a:pPr>
            <a:r>
              <a:rPr lang="zh-TW" altLang="en-US" sz="4000" b="0" dirty="0" smtClean="0">
                <a:solidFill>
                  <a:schemeClr val="tx1"/>
                </a:solidFill>
                <a:effectLst/>
                <a:latin typeface="Garamond" panose="02020404030301010803" pitchFamily="18" charset="0"/>
                <a:ea typeface="DFKai-SB" panose="03000509000000000000" pitchFamily="65" charset="-120"/>
              </a:rPr>
              <a:t>「</a:t>
            </a:r>
            <a:r>
              <a:rPr lang="zh-TW" altLang="en-US" sz="4000" dirty="0">
                <a:solidFill>
                  <a:schemeClr val="tx1"/>
                </a:solidFill>
                <a:effectLst/>
                <a:latin typeface="Garamond" panose="02020404030301010803" pitchFamily="18" charset="0"/>
                <a:ea typeface="DFKai-SB" panose="03000509000000000000" pitchFamily="65" charset="-120"/>
              </a:rPr>
              <a:t>四活物中有一個把盛滿了活到永永遠遠之　神大怒的七個金碗給了那七位天使</a:t>
            </a:r>
            <a:r>
              <a:rPr lang="zh-TW" altLang="en-US" sz="4000" dirty="0" smtClean="0">
                <a:solidFill>
                  <a:schemeClr val="tx1"/>
                </a:solidFill>
                <a:effectLst/>
                <a:latin typeface="Garamond" panose="02020404030301010803" pitchFamily="18" charset="0"/>
                <a:ea typeface="DFKai-SB" panose="03000509000000000000" pitchFamily="65" charset="-120"/>
              </a:rPr>
              <a:t>。</a:t>
            </a:r>
            <a:r>
              <a:rPr lang="zh-TW" altLang="en-US" sz="4400" b="0" dirty="0" smtClean="0">
                <a:solidFill>
                  <a:schemeClr val="tx1"/>
                </a:solidFill>
                <a:effectLst/>
                <a:latin typeface="Garamond" panose="02020404030301010803" pitchFamily="18" charset="0"/>
                <a:ea typeface="DFKai-SB" panose="03000509000000000000" pitchFamily="65" charset="-120"/>
              </a:rPr>
              <a:t>」</a:t>
            </a:r>
            <a:endParaRPr lang="en-US" sz="4400" b="0" dirty="0">
              <a:solidFill>
                <a:schemeClr val="tx1"/>
              </a:solidFill>
              <a:latin typeface="Garamond" panose="02020404030301010803" pitchFamily="18" charset="0"/>
              <a:ea typeface="DFKai-SB" panose="03000509000000000000" pitchFamily="65" charset="-120"/>
            </a:endParaRPr>
          </a:p>
        </p:txBody>
      </p:sp>
    </p:spTree>
    <p:extLst>
      <p:ext uri="{BB962C8B-B14F-4D97-AF65-F5344CB8AC3E}">
        <p14:creationId xmlns:p14="http://schemas.microsoft.com/office/powerpoint/2010/main" val="1674018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5486400" cy="5410200"/>
          </a:xfrm>
        </p:spPr>
        <p:txBody>
          <a:bodyPr>
            <a:noAutofit/>
          </a:bodyPr>
          <a:lstStyle/>
          <a:p>
            <a:pPr marL="0" lvl="2" indent="0" algn="ctr">
              <a:buNone/>
            </a:pPr>
            <a:r>
              <a:rPr lang="en-US" altLang="zh-TW" sz="3600" dirty="0" smtClean="0">
                <a:solidFill>
                  <a:schemeClr val="tx1"/>
                </a:solidFill>
                <a:effectLst/>
                <a:latin typeface="Garamond" panose="02020404030301010803" pitchFamily="18" charset="0"/>
                <a:ea typeface="DFKai-SB" panose="03000509000000000000" pitchFamily="65" charset="-120"/>
              </a:rPr>
              <a:t>Rev 8:3-5</a:t>
            </a:r>
            <a:endParaRPr lang="en-US" altLang="zh-TW" sz="3600" dirty="0">
              <a:solidFill>
                <a:schemeClr val="tx1"/>
              </a:solidFill>
              <a:effectLst/>
              <a:latin typeface="Garamond" panose="02020404030301010803" pitchFamily="18" charset="0"/>
              <a:ea typeface="DFKai-SB" panose="03000509000000000000" pitchFamily="65" charset="-120"/>
            </a:endParaRPr>
          </a:p>
          <a:p>
            <a:pPr marL="0" lvl="2" indent="0">
              <a:buNone/>
            </a:pPr>
            <a:r>
              <a:rPr lang="en-US" sz="3400" b="1" dirty="0" smtClean="0">
                <a:solidFill>
                  <a:schemeClr val="tx1"/>
                </a:solidFill>
                <a:effectLst/>
                <a:latin typeface="Garamond" panose="02020404030301010803" pitchFamily="18" charset="0"/>
                <a:ea typeface="DFKai-SB" panose="03000509000000000000" pitchFamily="65" charset="-120"/>
              </a:rPr>
              <a:t>3 </a:t>
            </a:r>
            <a:r>
              <a:rPr lang="en-US" sz="3400" b="1" dirty="0">
                <a:solidFill>
                  <a:schemeClr val="tx1"/>
                </a:solidFill>
                <a:effectLst/>
                <a:latin typeface="Garamond" panose="02020404030301010803" pitchFamily="18" charset="0"/>
                <a:ea typeface="DFKai-SB" panose="03000509000000000000" pitchFamily="65" charset="-120"/>
              </a:rPr>
              <a:t>And another angel came and stood at the altar with a golden censer, and he was given much incense to offer with </a:t>
            </a:r>
            <a:r>
              <a:rPr lang="en-US" sz="3400" b="1" dirty="0">
                <a:solidFill>
                  <a:srgbClr val="FFFF00"/>
                </a:solidFill>
                <a:effectLst/>
                <a:latin typeface="Garamond" panose="02020404030301010803" pitchFamily="18" charset="0"/>
                <a:ea typeface="DFKai-SB" panose="03000509000000000000" pitchFamily="65" charset="-120"/>
              </a:rPr>
              <a:t>the prayers of all the saints</a:t>
            </a:r>
            <a:r>
              <a:rPr lang="en-US" sz="3400" b="1" dirty="0">
                <a:effectLst/>
                <a:latin typeface="Garamond" panose="02020404030301010803" pitchFamily="18" charset="0"/>
                <a:ea typeface="DFKai-SB" panose="03000509000000000000" pitchFamily="65" charset="-120"/>
              </a:rPr>
              <a:t> </a:t>
            </a:r>
            <a:r>
              <a:rPr lang="en-US" sz="3400" b="1" dirty="0">
                <a:solidFill>
                  <a:schemeClr val="tx1"/>
                </a:solidFill>
                <a:effectLst/>
                <a:latin typeface="Garamond" panose="02020404030301010803" pitchFamily="18" charset="0"/>
                <a:ea typeface="DFKai-SB" panose="03000509000000000000" pitchFamily="65" charset="-120"/>
              </a:rPr>
              <a:t>on the golden altar before the throne, 4 and the smoke of the incense, with </a:t>
            </a:r>
            <a:r>
              <a:rPr lang="en-US" sz="3400" b="1" dirty="0">
                <a:solidFill>
                  <a:srgbClr val="FFFF00"/>
                </a:solidFill>
                <a:effectLst/>
                <a:latin typeface="Garamond" panose="02020404030301010803" pitchFamily="18" charset="0"/>
                <a:ea typeface="DFKai-SB" panose="03000509000000000000" pitchFamily="65" charset="-120"/>
              </a:rPr>
              <a:t>the prayers of the saints, </a:t>
            </a:r>
            <a:r>
              <a:rPr lang="en-US" sz="3400" b="1" dirty="0">
                <a:solidFill>
                  <a:schemeClr val="tx1"/>
                </a:solidFill>
                <a:effectLst/>
                <a:latin typeface="Garamond" panose="02020404030301010803" pitchFamily="18" charset="0"/>
                <a:ea typeface="DFKai-SB" panose="03000509000000000000" pitchFamily="65" charset="-120"/>
              </a:rPr>
              <a:t>rose before God from the hand of the </a:t>
            </a:r>
            <a:r>
              <a:rPr lang="en-US" sz="3400" b="1" dirty="0" smtClean="0">
                <a:solidFill>
                  <a:schemeClr val="tx1"/>
                </a:solidFill>
                <a:effectLst/>
                <a:latin typeface="Garamond" panose="02020404030301010803" pitchFamily="18" charset="0"/>
                <a:ea typeface="DFKai-SB" panose="03000509000000000000" pitchFamily="65" charset="-120"/>
              </a:rPr>
              <a:t>angel… </a:t>
            </a:r>
            <a:endParaRPr lang="zh-TW" altLang="en-US" sz="4000" b="1" dirty="0">
              <a:solidFill>
                <a:schemeClr val="tx1"/>
              </a:solidFill>
              <a:effectLst/>
              <a:latin typeface="Garamond" panose="02020404030301010803" pitchFamily="18" charset="0"/>
              <a:ea typeface="DFKai-SB" panose="03000509000000000000" pitchFamily="65" charset="-120"/>
            </a:endParaRPr>
          </a:p>
          <a:p>
            <a:pPr marL="36900" indent="0">
              <a:buNone/>
            </a:pPr>
            <a:endParaRPr lang="en-US" sz="4400" dirty="0">
              <a:latin typeface="Garamond" panose="02020404030301010803" pitchFamily="18" charset="0"/>
              <a:ea typeface="DFKai-SB" panose="03000509000000000000" pitchFamily="65" charset="-120"/>
            </a:endParaRPr>
          </a:p>
        </p:txBody>
      </p:sp>
      <p:sp>
        <p:nvSpPr>
          <p:cNvPr id="4" name="Content Placeholder 2"/>
          <p:cNvSpPr txBox="1">
            <a:spLocks/>
          </p:cNvSpPr>
          <p:nvPr/>
        </p:nvSpPr>
        <p:spPr>
          <a:xfrm>
            <a:off x="6477000" y="228600"/>
            <a:ext cx="5486400" cy="5410200"/>
          </a:xfrm>
          <a:prstGeom prst="rect">
            <a:avLst/>
          </a:prstGeom>
          <a:effectLst>
            <a:outerShdw blurRad="25400" dir="17880000">
              <a:srgbClr val="000000">
                <a:alpha val="46000"/>
              </a:srgbClr>
            </a:outerShdw>
          </a:effectLst>
        </p:spPr>
        <p:txBody>
          <a:bodyPr vert="horz" lIns="91440" tIns="45720" rIns="91440" bIns="45720" rtlCol="0" anchor="t">
            <a:noAutofit/>
          </a:bodyPr>
          <a:lst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a:lstStyle>
          <a:p>
            <a:pPr marL="0" lvl="2" indent="0" algn="ctr" fontAlgn="auto">
              <a:buFont typeface="Wingdings 2" charset="2"/>
              <a:buNone/>
            </a:pPr>
            <a:r>
              <a:rPr lang="zh-TW" altLang="en-US" sz="4000" b="0" dirty="0" smtClean="0">
                <a:solidFill>
                  <a:schemeClr val="tx1"/>
                </a:solidFill>
                <a:effectLst/>
                <a:latin typeface="Garamond" panose="02020404030301010803" pitchFamily="18" charset="0"/>
                <a:ea typeface="DFKai-SB" panose="03000509000000000000" pitchFamily="65" charset="-120"/>
              </a:rPr>
              <a:t>啟 </a:t>
            </a:r>
            <a:r>
              <a:rPr lang="en-US" altLang="zh-TW" sz="4000" b="0" dirty="0" smtClean="0">
                <a:solidFill>
                  <a:schemeClr val="tx1"/>
                </a:solidFill>
                <a:effectLst/>
                <a:latin typeface="Garamond" panose="02020404030301010803" pitchFamily="18" charset="0"/>
                <a:ea typeface="DFKai-SB" panose="03000509000000000000" pitchFamily="65" charset="-120"/>
              </a:rPr>
              <a:t>8:3-5</a:t>
            </a:r>
          </a:p>
          <a:p>
            <a:pPr marL="36900" indent="0" fontAlgn="auto">
              <a:buNone/>
            </a:pPr>
            <a:r>
              <a:rPr lang="zh-TW" altLang="en-US" sz="4000" b="0" dirty="0" smtClean="0">
                <a:solidFill>
                  <a:schemeClr val="tx1"/>
                </a:solidFill>
                <a:effectLst/>
                <a:latin typeface="Garamond" panose="02020404030301010803" pitchFamily="18" charset="0"/>
                <a:ea typeface="DFKai-SB" panose="03000509000000000000" pitchFamily="65" charset="-120"/>
              </a:rPr>
              <a:t>「另有一位天使，拿著金香爐來，站在祭壇旁邊。有許多香賜給他，要和</a:t>
            </a:r>
            <a:r>
              <a:rPr lang="zh-TW" altLang="en-US" sz="4000" dirty="0" smtClean="0">
                <a:solidFill>
                  <a:srgbClr val="FFFF00"/>
                </a:solidFill>
                <a:effectLst/>
                <a:latin typeface="Garamond" panose="02020404030301010803" pitchFamily="18" charset="0"/>
                <a:ea typeface="DFKai-SB" panose="03000509000000000000" pitchFamily="65" charset="-120"/>
              </a:rPr>
              <a:t>眾聖徒的祈禱</a:t>
            </a:r>
            <a:r>
              <a:rPr lang="zh-TW" altLang="en-US" sz="4000" b="0" dirty="0" smtClean="0">
                <a:solidFill>
                  <a:schemeClr val="tx1"/>
                </a:solidFill>
                <a:effectLst/>
                <a:latin typeface="Garamond" panose="02020404030301010803" pitchFamily="18" charset="0"/>
                <a:ea typeface="DFKai-SB" panose="03000509000000000000" pitchFamily="65" charset="-120"/>
              </a:rPr>
              <a:t>一同獻在寶座前的金壇上。</a:t>
            </a:r>
            <a:r>
              <a:rPr lang="x-none" sz="4000" b="0" dirty="0" smtClean="0">
                <a:solidFill>
                  <a:schemeClr val="tx1"/>
                </a:solidFill>
                <a:effectLst/>
                <a:latin typeface="Garamond" panose="02020404030301010803" pitchFamily="18" charset="0"/>
                <a:ea typeface="DFKai-SB" panose="03000509000000000000" pitchFamily="65" charset="-120"/>
              </a:rPr>
              <a:t>4  </a:t>
            </a:r>
            <a:r>
              <a:rPr lang="zh-TW" altLang="en-US" sz="4000" b="0" dirty="0" smtClean="0">
                <a:solidFill>
                  <a:schemeClr val="tx1"/>
                </a:solidFill>
                <a:effectLst/>
                <a:latin typeface="Garamond" panose="02020404030301010803" pitchFamily="18" charset="0"/>
                <a:ea typeface="DFKai-SB" panose="03000509000000000000" pitchFamily="65" charset="-120"/>
              </a:rPr>
              <a:t>那香的煙和</a:t>
            </a:r>
            <a:r>
              <a:rPr lang="zh-TW" altLang="en-US" sz="4000" dirty="0" smtClean="0">
                <a:solidFill>
                  <a:srgbClr val="FFFF00"/>
                </a:solidFill>
                <a:effectLst/>
                <a:latin typeface="Garamond" panose="02020404030301010803" pitchFamily="18" charset="0"/>
                <a:ea typeface="DFKai-SB" panose="03000509000000000000" pitchFamily="65" charset="-120"/>
              </a:rPr>
              <a:t>眾聖徒的祈禱</a:t>
            </a:r>
            <a:r>
              <a:rPr lang="zh-TW" altLang="en-US" sz="4000" b="0" dirty="0" smtClean="0">
                <a:solidFill>
                  <a:schemeClr val="tx1"/>
                </a:solidFill>
                <a:effectLst/>
                <a:latin typeface="Garamond" panose="02020404030301010803" pitchFamily="18" charset="0"/>
                <a:ea typeface="DFKai-SB" panose="03000509000000000000" pitchFamily="65" charset="-120"/>
              </a:rPr>
              <a:t>從天使的手中一同升到神面前</a:t>
            </a:r>
            <a:r>
              <a:rPr lang="en-US" altLang="zh-TW" sz="4000" b="0" dirty="0" smtClean="0">
                <a:solidFill>
                  <a:schemeClr val="tx1"/>
                </a:solidFill>
                <a:effectLst/>
                <a:latin typeface="Garamond" panose="02020404030301010803" pitchFamily="18" charset="0"/>
                <a:ea typeface="DFKai-SB" panose="03000509000000000000" pitchFamily="65" charset="-120"/>
              </a:rPr>
              <a:t>…</a:t>
            </a:r>
            <a:endParaRPr lang="en-US" sz="4400" b="0" dirty="0">
              <a:solidFill>
                <a:schemeClr val="tx1"/>
              </a:solidFill>
              <a:latin typeface="Garamond" panose="02020404030301010803" pitchFamily="18" charset="0"/>
              <a:ea typeface="DFKai-SB" panose="03000509000000000000" pitchFamily="65" charset="-120"/>
            </a:endParaRPr>
          </a:p>
        </p:txBody>
      </p:sp>
    </p:spTree>
    <p:extLst>
      <p:ext uri="{BB962C8B-B14F-4D97-AF65-F5344CB8AC3E}">
        <p14:creationId xmlns:p14="http://schemas.microsoft.com/office/powerpoint/2010/main" val="3104692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5486400" cy="5410200"/>
          </a:xfrm>
        </p:spPr>
        <p:txBody>
          <a:bodyPr>
            <a:noAutofit/>
          </a:bodyPr>
          <a:lstStyle/>
          <a:p>
            <a:pPr marL="0" lvl="2" indent="0" algn="ctr">
              <a:buNone/>
            </a:pPr>
            <a:r>
              <a:rPr lang="en-US" altLang="zh-TW" sz="3600" dirty="0" smtClean="0">
                <a:solidFill>
                  <a:schemeClr val="tx1"/>
                </a:solidFill>
                <a:effectLst/>
                <a:latin typeface="Garamond" panose="02020404030301010803" pitchFamily="18" charset="0"/>
                <a:ea typeface="DFKai-SB" panose="03000509000000000000" pitchFamily="65" charset="-120"/>
              </a:rPr>
              <a:t>Rev 8:3-5</a:t>
            </a:r>
            <a:endParaRPr lang="en-US" altLang="zh-TW" sz="3600" dirty="0">
              <a:solidFill>
                <a:schemeClr val="tx1"/>
              </a:solidFill>
              <a:effectLst/>
              <a:latin typeface="Garamond" panose="02020404030301010803" pitchFamily="18" charset="0"/>
              <a:ea typeface="DFKai-SB" panose="03000509000000000000" pitchFamily="65" charset="-120"/>
            </a:endParaRPr>
          </a:p>
          <a:p>
            <a:pPr marL="0" lvl="2" indent="0">
              <a:buNone/>
            </a:pPr>
            <a:r>
              <a:rPr lang="en-US" sz="3400" b="1" dirty="0" smtClean="0">
                <a:solidFill>
                  <a:schemeClr val="tx1"/>
                </a:solidFill>
                <a:effectLst/>
                <a:latin typeface="Garamond" panose="02020404030301010803" pitchFamily="18" charset="0"/>
                <a:ea typeface="DFKai-SB" panose="03000509000000000000" pitchFamily="65" charset="-120"/>
              </a:rPr>
              <a:t>5 </a:t>
            </a:r>
            <a:r>
              <a:rPr lang="en-US" sz="3400" b="1" dirty="0">
                <a:solidFill>
                  <a:schemeClr val="tx1"/>
                </a:solidFill>
                <a:effectLst/>
                <a:latin typeface="Garamond" panose="02020404030301010803" pitchFamily="18" charset="0"/>
                <a:ea typeface="DFKai-SB" panose="03000509000000000000" pitchFamily="65" charset="-120"/>
              </a:rPr>
              <a:t>Then the angel </a:t>
            </a:r>
            <a:r>
              <a:rPr lang="en-US" sz="3400" b="1" dirty="0">
                <a:solidFill>
                  <a:schemeClr val="tx1"/>
                </a:solidFill>
                <a:effectLst/>
                <a:latin typeface="Garamond" panose="02020404030301010803" pitchFamily="18" charset="0"/>
                <a:ea typeface="DFKai-SB" panose="03000509000000000000" pitchFamily="65" charset="-120"/>
              </a:rPr>
              <a:t>took the censer and </a:t>
            </a:r>
            <a:r>
              <a:rPr lang="en-US" sz="3400" b="1" dirty="0">
                <a:solidFill>
                  <a:srgbClr val="FFFF00"/>
                </a:solidFill>
                <a:effectLst/>
                <a:latin typeface="Garamond" panose="02020404030301010803" pitchFamily="18" charset="0"/>
                <a:ea typeface="DFKai-SB" panose="03000509000000000000" pitchFamily="65" charset="-120"/>
              </a:rPr>
              <a:t>filled it with fire from the altar and threw it on the earth</a:t>
            </a:r>
            <a:r>
              <a:rPr lang="en-US" sz="3400" b="1" dirty="0">
                <a:solidFill>
                  <a:schemeClr val="tx1"/>
                </a:solidFill>
                <a:effectLst/>
                <a:latin typeface="Garamond" panose="02020404030301010803" pitchFamily="18" charset="0"/>
                <a:ea typeface="DFKai-SB" panose="03000509000000000000" pitchFamily="65" charset="-120"/>
              </a:rPr>
              <a:t>, and there were peals of thunder, rumblings, flashes of lightning, and an earthquake. </a:t>
            </a:r>
            <a:r>
              <a:rPr lang="en-US" dirty="0">
                <a:solidFill>
                  <a:schemeClr val="tx1"/>
                </a:solidFill>
                <a:effectLst/>
              </a:rPr>
              <a:t> </a:t>
            </a:r>
            <a:endParaRPr lang="en-US" sz="1600" dirty="0">
              <a:solidFill>
                <a:schemeClr val="tx1"/>
              </a:solidFill>
              <a:effectLst/>
            </a:endParaRPr>
          </a:p>
          <a:p>
            <a:pPr marL="0" lvl="2" indent="0">
              <a:buNone/>
            </a:pPr>
            <a:endParaRPr lang="zh-TW" altLang="en-US" sz="4000" b="1" dirty="0">
              <a:effectLst/>
              <a:latin typeface="Garamond" panose="02020404030301010803" pitchFamily="18" charset="0"/>
              <a:ea typeface="DFKai-SB" panose="03000509000000000000" pitchFamily="65" charset="-120"/>
            </a:endParaRPr>
          </a:p>
          <a:p>
            <a:pPr marL="36900" indent="0">
              <a:buNone/>
            </a:pPr>
            <a:endParaRPr lang="en-US" sz="4400" dirty="0">
              <a:latin typeface="Garamond" panose="02020404030301010803" pitchFamily="18" charset="0"/>
              <a:ea typeface="DFKai-SB" panose="03000509000000000000" pitchFamily="65" charset="-120"/>
            </a:endParaRPr>
          </a:p>
        </p:txBody>
      </p:sp>
      <p:sp>
        <p:nvSpPr>
          <p:cNvPr id="4" name="Content Placeholder 2"/>
          <p:cNvSpPr txBox="1">
            <a:spLocks/>
          </p:cNvSpPr>
          <p:nvPr/>
        </p:nvSpPr>
        <p:spPr>
          <a:xfrm>
            <a:off x="6477000" y="228600"/>
            <a:ext cx="5486400" cy="5410200"/>
          </a:xfrm>
          <a:prstGeom prst="rect">
            <a:avLst/>
          </a:prstGeom>
          <a:effectLst>
            <a:outerShdw blurRad="25400" dir="17880000">
              <a:srgbClr val="000000">
                <a:alpha val="46000"/>
              </a:srgbClr>
            </a:outerShdw>
          </a:effectLst>
        </p:spPr>
        <p:txBody>
          <a:bodyPr vert="horz" lIns="91440" tIns="45720" rIns="91440" bIns="45720" rtlCol="0" anchor="t">
            <a:noAutofit/>
          </a:bodyPr>
          <a:lst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a:lstStyle>
          <a:p>
            <a:pPr marL="0" lvl="2" indent="0" algn="ctr" fontAlgn="auto">
              <a:buFont typeface="Wingdings 2" charset="2"/>
              <a:buNone/>
            </a:pPr>
            <a:r>
              <a:rPr lang="zh-TW" altLang="en-US" sz="4000" b="0" dirty="0" smtClean="0">
                <a:solidFill>
                  <a:schemeClr val="tx1"/>
                </a:solidFill>
                <a:effectLst/>
                <a:latin typeface="Garamond" panose="02020404030301010803" pitchFamily="18" charset="0"/>
                <a:ea typeface="DFKai-SB" panose="03000509000000000000" pitchFamily="65" charset="-120"/>
              </a:rPr>
              <a:t>啟 </a:t>
            </a:r>
            <a:r>
              <a:rPr lang="en-US" altLang="zh-TW" sz="4000" b="0" dirty="0" smtClean="0">
                <a:solidFill>
                  <a:schemeClr val="tx1"/>
                </a:solidFill>
                <a:effectLst/>
                <a:latin typeface="Garamond" panose="02020404030301010803" pitchFamily="18" charset="0"/>
                <a:ea typeface="DFKai-SB" panose="03000509000000000000" pitchFamily="65" charset="-120"/>
              </a:rPr>
              <a:t>8:3-5</a:t>
            </a:r>
          </a:p>
          <a:p>
            <a:pPr marL="36900" indent="0" fontAlgn="auto">
              <a:buNone/>
            </a:pPr>
            <a:r>
              <a:rPr lang="x-none" sz="4000" b="0" dirty="0" smtClean="0">
                <a:solidFill>
                  <a:schemeClr val="tx1"/>
                </a:solidFill>
                <a:effectLst/>
                <a:latin typeface="Garamond" panose="02020404030301010803" pitchFamily="18" charset="0"/>
                <a:ea typeface="DFKai-SB" panose="03000509000000000000" pitchFamily="65" charset="-120"/>
              </a:rPr>
              <a:t>5  </a:t>
            </a:r>
            <a:r>
              <a:rPr lang="zh-TW" altLang="en-US" sz="4000" b="0" dirty="0" smtClean="0">
                <a:solidFill>
                  <a:schemeClr val="tx1"/>
                </a:solidFill>
                <a:effectLst/>
                <a:latin typeface="Garamond" panose="02020404030301010803" pitchFamily="18" charset="0"/>
                <a:ea typeface="DFKai-SB" panose="03000509000000000000" pitchFamily="65" charset="-120"/>
              </a:rPr>
              <a:t>天使拿著香爐，</a:t>
            </a:r>
            <a:r>
              <a:rPr lang="zh-TW" altLang="en-US" sz="4000" dirty="0" smtClean="0">
                <a:solidFill>
                  <a:srgbClr val="FFFF00"/>
                </a:solidFill>
                <a:effectLst/>
                <a:latin typeface="Garamond" panose="02020404030301010803" pitchFamily="18" charset="0"/>
                <a:ea typeface="DFKai-SB" panose="03000509000000000000" pitchFamily="65" charset="-120"/>
              </a:rPr>
              <a:t>盛滿了壇上的火，倒在地上</a:t>
            </a:r>
            <a:r>
              <a:rPr lang="zh-TW" altLang="en-US" sz="4000" b="0" dirty="0" smtClean="0">
                <a:effectLst/>
                <a:latin typeface="Garamond" panose="02020404030301010803" pitchFamily="18" charset="0"/>
                <a:ea typeface="DFKai-SB" panose="03000509000000000000" pitchFamily="65" charset="-120"/>
              </a:rPr>
              <a:t>；</a:t>
            </a:r>
            <a:r>
              <a:rPr lang="zh-TW" altLang="en-US" sz="4000" b="0" dirty="0" smtClean="0">
                <a:solidFill>
                  <a:schemeClr val="tx1"/>
                </a:solidFill>
                <a:effectLst/>
                <a:latin typeface="Garamond" panose="02020404030301010803" pitchFamily="18" charset="0"/>
                <a:ea typeface="DFKai-SB" panose="03000509000000000000" pitchFamily="65" charset="-120"/>
              </a:rPr>
              <a:t>隨有雷轟、大聲、閃電、地震。」</a:t>
            </a:r>
            <a:endParaRPr lang="en-US" sz="4000" b="0" dirty="0" smtClean="0">
              <a:solidFill>
                <a:schemeClr val="tx1"/>
              </a:solidFill>
              <a:effectLst/>
              <a:latin typeface="Garamond" panose="02020404030301010803" pitchFamily="18" charset="0"/>
              <a:ea typeface="DFKai-SB" panose="03000509000000000000" pitchFamily="65" charset="-120"/>
            </a:endParaRPr>
          </a:p>
          <a:p>
            <a:pPr marL="36900" indent="0" fontAlgn="auto">
              <a:buNone/>
            </a:pPr>
            <a:r>
              <a:rPr lang="en-US" b="0" dirty="0" smtClean="0">
                <a:effectLst/>
              </a:rPr>
              <a:t> </a:t>
            </a:r>
            <a:endParaRPr lang="en-US" sz="1600" b="0" dirty="0" smtClean="0">
              <a:effectLst/>
            </a:endParaRPr>
          </a:p>
          <a:p>
            <a:pPr marL="0" lvl="2" indent="0" fontAlgn="auto">
              <a:buFont typeface="Wingdings 2" charset="2"/>
              <a:buNone/>
            </a:pPr>
            <a:endParaRPr lang="zh-TW" altLang="en-US" sz="4000" b="1" dirty="0" smtClean="0">
              <a:effectLst/>
              <a:latin typeface="Garamond" panose="02020404030301010803" pitchFamily="18" charset="0"/>
              <a:ea typeface="DFKai-SB" panose="03000509000000000000" pitchFamily="65" charset="-120"/>
            </a:endParaRPr>
          </a:p>
          <a:p>
            <a:pPr marL="36900" indent="0" fontAlgn="auto">
              <a:buFont typeface="Wingdings 2" charset="2"/>
              <a:buNone/>
            </a:pPr>
            <a:endParaRPr lang="en-US" sz="4400" b="0" dirty="0">
              <a:latin typeface="Garamond" panose="02020404030301010803" pitchFamily="18" charset="0"/>
              <a:ea typeface="DFKai-SB" panose="03000509000000000000" pitchFamily="65" charset="-120"/>
            </a:endParaRPr>
          </a:p>
        </p:txBody>
      </p:sp>
    </p:spTree>
    <p:extLst>
      <p:ext uri="{BB962C8B-B14F-4D97-AF65-F5344CB8AC3E}">
        <p14:creationId xmlns:p14="http://schemas.microsoft.com/office/powerpoint/2010/main" val="4106132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24045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5486400" cy="5410200"/>
          </a:xfrm>
        </p:spPr>
        <p:txBody>
          <a:bodyPr>
            <a:noAutofit/>
          </a:bodyPr>
          <a:lstStyle/>
          <a:p>
            <a:pPr marL="0" lvl="2" indent="0" algn="ctr">
              <a:buNone/>
            </a:pPr>
            <a:r>
              <a:rPr lang="en-US" altLang="zh-TW" sz="3600" dirty="0" smtClean="0">
                <a:solidFill>
                  <a:schemeClr val="tx1"/>
                </a:solidFill>
                <a:effectLst/>
                <a:latin typeface="Garamond" panose="02020404030301010803" pitchFamily="18" charset="0"/>
                <a:ea typeface="DFKai-SB" panose="03000509000000000000" pitchFamily="65" charset="-120"/>
              </a:rPr>
              <a:t>Rev 6:9-10</a:t>
            </a:r>
            <a:endParaRPr lang="en-US" altLang="zh-TW" sz="3600" dirty="0">
              <a:solidFill>
                <a:schemeClr val="tx1"/>
              </a:solidFill>
              <a:effectLst/>
              <a:latin typeface="Garamond" panose="02020404030301010803" pitchFamily="18" charset="0"/>
              <a:ea typeface="DFKai-SB" panose="03000509000000000000" pitchFamily="65" charset="-120"/>
            </a:endParaRPr>
          </a:p>
          <a:p>
            <a:pPr marL="0" lvl="2" indent="0">
              <a:spcBef>
                <a:spcPts val="0"/>
              </a:spcBef>
              <a:spcAft>
                <a:spcPts val="0"/>
              </a:spcAft>
              <a:buNone/>
            </a:pPr>
            <a:r>
              <a:rPr lang="en-US" sz="3300" b="1" dirty="0" smtClean="0">
                <a:solidFill>
                  <a:schemeClr val="tx1"/>
                </a:solidFill>
                <a:effectLst/>
                <a:latin typeface="Garamond" panose="02020404030301010803" pitchFamily="18" charset="0"/>
                <a:ea typeface="DFKai-SB" panose="03000509000000000000" pitchFamily="65" charset="-120"/>
              </a:rPr>
              <a:t>9 </a:t>
            </a:r>
            <a:r>
              <a:rPr lang="en-US" sz="3300" b="1" dirty="0">
                <a:solidFill>
                  <a:schemeClr val="tx1"/>
                </a:solidFill>
                <a:effectLst/>
                <a:latin typeface="Garamond" panose="02020404030301010803" pitchFamily="18" charset="0"/>
                <a:ea typeface="DFKai-SB" panose="03000509000000000000" pitchFamily="65" charset="-120"/>
              </a:rPr>
              <a:t>When he opened the fifth seal, I saw under the altar the souls of those who had been slain for the word of God and for the witness they had borne. 10 </a:t>
            </a:r>
            <a:r>
              <a:rPr lang="en-US" sz="3300" b="1" dirty="0">
                <a:solidFill>
                  <a:srgbClr val="FFFF00"/>
                </a:solidFill>
                <a:effectLst/>
                <a:latin typeface="Garamond" panose="02020404030301010803" pitchFamily="18" charset="0"/>
                <a:ea typeface="DFKai-SB" panose="03000509000000000000" pitchFamily="65" charset="-120"/>
              </a:rPr>
              <a:t>They cried out with a loud voice, "O Sovereign Lord, holy and true, how long before you will judge and avenge our blood on those who dwell on the earth?" </a:t>
            </a:r>
            <a:r>
              <a:rPr lang="en-US" sz="3300" dirty="0" smtClean="0">
                <a:effectLst/>
              </a:rPr>
              <a:t> </a:t>
            </a:r>
          </a:p>
          <a:p>
            <a:pPr marL="0" lvl="2" indent="0">
              <a:buNone/>
            </a:pPr>
            <a:endParaRPr lang="zh-TW" altLang="en-US" sz="4000" b="1" dirty="0" smtClean="0">
              <a:effectLst/>
              <a:latin typeface="Garamond" panose="02020404030301010803" pitchFamily="18" charset="0"/>
              <a:ea typeface="DFKai-SB" panose="03000509000000000000" pitchFamily="65" charset="-120"/>
            </a:endParaRPr>
          </a:p>
          <a:p>
            <a:pPr marL="36900" indent="0">
              <a:buNone/>
            </a:pPr>
            <a:endParaRPr lang="en-US" sz="4400" dirty="0">
              <a:latin typeface="Garamond" panose="02020404030301010803" pitchFamily="18" charset="0"/>
              <a:ea typeface="DFKai-SB" panose="03000509000000000000" pitchFamily="65" charset="-120"/>
            </a:endParaRPr>
          </a:p>
        </p:txBody>
      </p:sp>
      <p:sp>
        <p:nvSpPr>
          <p:cNvPr id="4" name="Content Placeholder 2"/>
          <p:cNvSpPr txBox="1">
            <a:spLocks/>
          </p:cNvSpPr>
          <p:nvPr/>
        </p:nvSpPr>
        <p:spPr>
          <a:xfrm>
            <a:off x="6477000" y="76200"/>
            <a:ext cx="5486400" cy="5410200"/>
          </a:xfrm>
          <a:prstGeom prst="rect">
            <a:avLst/>
          </a:prstGeom>
          <a:effectLst>
            <a:outerShdw blurRad="25400" dir="17880000">
              <a:srgbClr val="000000">
                <a:alpha val="46000"/>
              </a:srgbClr>
            </a:outerShdw>
          </a:effectLst>
        </p:spPr>
        <p:txBody>
          <a:bodyPr vert="horz" lIns="91440" tIns="45720" rIns="91440" bIns="45720" rtlCol="0" anchor="t">
            <a:noAutofit/>
          </a:bodyPr>
          <a:lst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a:lstStyle>
          <a:p>
            <a:pPr marL="0" lvl="2" indent="0" algn="ctr" fontAlgn="auto">
              <a:buFont typeface="Wingdings 2" charset="2"/>
              <a:buNone/>
            </a:pPr>
            <a:r>
              <a:rPr lang="zh-TW" altLang="en-US" sz="4000" b="0" dirty="0" smtClean="0">
                <a:solidFill>
                  <a:schemeClr val="tx1"/>
                </a:solidFill>
                <a:effectLst/>
                <a:latin typeface="Garamond" panose="02020404030301010803" pitchFamily="18" charset="0"/>
                <a:ea typeface="DFKai-SB" panose="03000509000000000000" pitchFamily="65" charset="-120"/>
              </a:rPr>
              <a:t>啟 </a:t>
            </a:r>
            <a:r>
              <a:rPr lang="en-US" altLang="zh-TW" sz="4000" b="0" dirty="0" smtClean="0">
                <a:solidFill>
                  <a:schemeClr val="tx1"/>
                </a:solidFill>
                <a:effectLst/>
                <a:latin typeface="Garamond" panose="02020404030301010803" pitchFamily="18" charset="0"/>
                <a:ea typeface="DFKai-SB" panose="03000509000000000000" pitchFamily="65" charset="-120"/>
              </a:rPr>
              <a:t>6:9-10</a:t>
            </a:r>
          </a:p>
          <a:p>
            <a:pPr marL="36900" indent="0" fontAlgn="auto">
              <a:buNone/>
            </a:pPr>
            <a:r>
              <a:rPr lang="zh-TW" altLang="en-US" sz="4000" b="0" dirty="0" smtClean="0">
                <a:solidFill>
                  <a:schemeClr val="tx1"/>
                </a:solidFill>
                <a:effectLst/>
                <a:latin typeface="Garamond" panose="02020404030301010803" pitchFamily="18" charset="0"/>
                <a:ea typeface="DFKai-SB" panose="03000509000000000000" pitchFamily="65" charset="-120"/>
              </a:rPr>
              <a:t>「</a:t>
            </a:r>
            <a:r>
              <a:rPr lang="en-US" altLang="zh-TW" sz="4000" b="0" dirty="0" smtClean="0">
                <a:solidFill>
                  <a:schemeClr val="tx1"/>
                </a:solidFill>
                <a:effectLst/>
                <a:latin typeface="Garamond" panose="02020404030301010803" pitchFamily="18" charset="0"/>
                <a:ea typeface="DFKai-SB" panose="03000509000000000000" pitchFamily="65" charset="-120"/>
              </a:rPr>
              <a:t>9 </a:t>
            </a:r>
            <a:r>
              <a:rPr lang="zh-TW" altLang="en-US" sz="4000" b="0" dirty="0" smtClean="0">
                <a:solidFill>
                  <a:schemeClr val="tx1"/>
                </a:solidFill>
                <a:effectLst/>
                <a:latin typeface="Garamond" panose="02020404030301010803" pitchFamily="18" charset="0"/>
                <a:ea typeface="DFKai-SB" panose="03000509000000000000" pitchFamily="65" charset="-120"/>
              </a:rPr>
              <a:t>揭開</a:t>
            </a:r>
            <a:r>
              <a:rPr lang="zh-TW" altLang="en-US" sz="4000" b="0" dirty="0">
                <a:solidFill>
                  <a:schemeClr val="tx1"/>
                </a:solidFill>
                <a:effectLst/>
                <a:latin typeface="Garamond" panose="02020404030301010803" pitchFamily="18" charset="0"/>
                <a:ea typeface="DFKai-SB" panose="03000509000000000000" pitchFamily="65" charset="-120"/>
              </a:rPr>
              <a:t>第五印的時候，我看見在祭壇底下，有為神的道、並為作見證被殺之人的靈魂，</a:t>
            </a:r>
            <a:r>
              <a:rPr lang="en-US" altLang="zh-TW" sz="4000" b="0" dirty="0">
                <a:solidFill>
                  <a:schemeClr val="tx1"/>
                </a:solidFill>
                <a:effectLst/>
                <a:latin typeface="Garamond" panose="02020404030301010803" pitchFamily="18" charset="0"/>
                <a:ea typeface="DFKai-SB" panose="03000509000000000000" pitchFamily="65" charset="-120"/>
              </a:rPr>
              <a:t>10 </a:t>
            </a:r>
            <a:r>
              <a:rPr lang="zh-TW" altLang="en-US" sz="4000" dirty="0">
                <a:solidFill>
                  <a:srgbClr val="FFFF00"/>
                </a:solidFill>
                <a:effectLst/>
                <a:latin typeface="Garamond" panose="02020404030301010803" pitchFamily="18" charset="0"/>
                <a:ea typeface="DFKai-SB" panose="03000509000000000000" pitchFamily="65" charset="-120"/>
              </a:rPr>
              <a:t>大聲喊著說：「聖潔真實的主啊，你不審判住在地上的人，給我們伸流血的冤，要等到幾時呢？」 </a:t>
            </a:r>
            <a:r>
              <a:rPr lang="en-US" dirty="0" smtClean="0">
                <a:solidFill>
                  <a:srgbClr val="FFFF00"/>
                </a:solidFill>
                <a:effectLst/>
              </a:rPr>
              <a:t> </a:t>
            </a:r>
            <a:endParaRPr lang="en-US" sz="1600" dirty="0" smtClean="0">
              <a:solidFill>
                <a:srgbClr val="FFFF00"/>
              </a:solidFill>
              <a:effectLst/>
            </a:endParaRPr>
          </a:p>
          <a:p>
            <a:pPr marL="0" lvl="2" indent="0" fontAlgn="auto">
              <a:buFont typeface="Wingdings 2" charset="2"/>
              <a:buNone/>
            </a:pPr>
            <a:endParaRPr lang="zh-TW" altLang="en-US" sz="4000" b="1" dirty="0" smtClean="0">
              <a:effectLst/>
              <a:latin typeface="Garamond" panose="02020404030301010803" pitchFamily="18" charset="0"/>
              <a:ea typeface="DFKai-SB" panose="03000509000000000000" pitchFamily="65" charset="-120"/>
            </a:endParaRPr>
          </a:p>
          <a:p>
            <a:pPr marL="36900" indent="0" fontAlgn="auto">
              <a:buFont typeface="Wingdings 2" charset="2"/>
              <a:buNone/>
            </a:pPr>
            <a:endParaRPr lang="en-US" sz="4400" b="0" dirty="0">
              <a:latin typeface="Garamond" panose="02020404030301010803" pitchFamily="18" charset="0"/>
              <a:ea typeface="DFKai-SB" panose="03000509000000000000" pitchFamily="65" charset="-120"/>
            </a:endParaRPr>
          </a:p>
        </p:txBody>
      </p:sp>
    </p:spTree>
    <p:extLst>
      <p:ext uri="{BB962C8B-B14F-4D97-AF65-F5344CB8AC3E}">
        <p14:creationId xmlns:p14="http://schemas.microsoft.com/office/powerpoint/2010/main" val="2406701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33568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5791200" cy="5410200"/>
          </a:xfrm>
        </p:spPr>
        <p:txBody>
          <a:bodyPr>
            <a:noAutofit/>
          </a:bodyPr>
          <a:lstStyle/>
          <a:p>
            <a:pPr marL="0" lvl="2" indent="0" algn="ctr">
              <a:buNone/>
            </a:pPr>
            <a:r>
              <a:rPr lang="en-US" altLang="zh-TW" sz="3600" dirty="0" smtClean="0">
                <a:solidFill>
                  <a:schemeClr val="tx1"/>
                </a:solidFill>
                <a:effectLst/>
                <a:latin typeface="Garamond" panose="02020404030301010803" pitchFamily="18" charset="0"/>
                <a:ea typeface="DFKai-SB" panose="03000509000000000000" pitchFamily="65" charset="-120"/>
              </a:rPr>
              <a:t>Gen</a:t>
            </a:r>
            <a:r>
              <a:rPr lang="en-US" altLang="zh-TW" sz="3600" dirty="0" smtClean="0">
                <a:solidFill>
                  <a:schemeClr val="tx1"/>
                </a:solidFill>
                <a:effectLst/>
                <a:latin typeface="Garamond" panose="02020404030301010803" pitchFamily="18" charset="0"/>
                <a:ea typeface="DFKai-SB" panose="03000509000000000000" pitchFamily="65" charset="-120"/>
              </a:rPr>
              <a:t> </a:t>
            </a:r>
            <a:r>
              <a:rPr lang="en-US" altLang="zh-TW" sz="3600" dirty="0" smtClean="0">
                <a:solidFill>
                  <a:schemeClr val="tx1"/>
                </a:solidFill>
                <a:effectLst/>
                <a:latin typeface="Garamond" panose="02020404030301010803" pitchFamily="18" charset="0"/>
                <a:ea typeface="DFKai-SB" panose="03000509000000000000" pitchFamily="65" charset="-120"/>
              </a:rPr>
              <a:t>15</a:t>
            </a:r>
            <a:r>
              <a:rPr lang="en-US" altLang="zh-TW" sz="3600" dirty="0" smtClean="0">
                <a:solidFill>
                  <a:schemeClr val="tx1"/>
                </a:solidFill>
                <a:effectLst/>
                <a:latin typeface="Garamond" panose="02020404030301010803" pitchFamily="18" charset="0"/>
                <a:ea typeface="DFKai-SB" panose="03000509000000000000" pitchFamily="65" charset="-120"/>
              </a:rPr>
              <a:t>:13, 16</a:t>
            </a:r>
            <a:endParaRPr lang="en-US" altLang="zh-TW" sz="3600" dirty="0">
              <a:solidFill>
                <a:schemeClr val="tx1"/>
              </a:solidFill>
              <a:effectLst/>
              <a:latin typeface="Garamond" panose="02020404030301010803" pitchFamily="18" charset="0"/>
              <a:ea typeface="DFKai-SB" panose="03000509000000000000" pitchFamily="65" charset="-120"/>
            </a:endParaRPr>
          </a:p>
          <a:p>
            <a:pPr marL="0" lvl="2" indent="0">
              <a:spcBef>
                <a:spcPts val="0"/>
              </a:spcBef>
              <a:spcAft>
                <a:spcPts val="0"/>
              </a:spcAft>
              <a:buNone/>
            </a:pPr>
            <a:r>
              <a:rPr lang="en-US" sz="3300" b="1" dirty="0">
                <a:solidFill>
                  <a:schemeClr val="tx1"/>
                </a:solidFill>
                <a:effectLst/>
                <a:latin typeface="Garamond" panose="02020404030301010803" pitchFamily="18" charset="0"/>
                <a:ea typeface="DFKai-SB" panose="03000509000000000000" pitchFamily="65" charset="-120"/>
              </a:rPr>
              <a:t>13 Then the LORD said to Abram, "Know for certain that your offspring will be sojourners in a land that is not theirs and will be servants there, and they will be afflicted for four hundred years…16 And they shall come back here in the fourth generation, for the iniquity of the Amorites is not yet complete." </a:t>
            </a:r>
            <a:r>
              <a:rPr lang="en-US" sz="3300" dirty="0" smtClean="0">
                <a:solidFill>
                  <a:schemeClr val="tx1"/>
                </a:solidFill>
                <a:effectLst/>
              </a:rPr>
              <a:t> </a:t>
            </a:r>
          </a:p>
          <a:p>
            <a:pPr marL="0" lvl="2" indent="0">
              <a:buNone/>
            </a:pPr>
            <a:endParaRPr lang="zh-TW" altLang="en-US" sz="4000" b="1" dirty="0" smtClean="0">
              <a:solidFill>
                <a:schemeClr val="tx1"/>
              </a:solidFill>
              <a:effectLst/>
              <a:latin typeface="Garamond" panose="02020404030301010803" pitchFamily="18" charset="0"/>
              <a:ea typeface="DFKai-SB" panose="03000509000000000000" pitchFamily="65" charset="-120"/>
            </a:endParaRPr>
          </a:p>
          <a:p>
            <a:pPr marL="36900" indent="0">
              <a:buNone/>
            </a:pPr>
            <a:endParaRPr lang="en-US" sz="4400" dirty="0">
              <a:solidFill>
                <a:schemeClr val="tx1"/>
              </a:solidFill>
              <a:latin typeface="Garamond" panose="02020404030301010803" pitchFamily="18" charset="0"/>
              <a:ea typeface="DFKai-SB" panose="03000509000000000000" pitchFamily="65" charset="-120"/>
            </a:endParaRPr>
          </a:p>
        </p:txBody>
      </p:sp>
      <p:sp>
        <p:nvSpPr>
          <p:cNvPr id="4" name="Content Placeholder 2"/>
          <p:cNvSpPr txBox="1">
            <a:spLocks/>
          </p:cNvSpPr>
          <p:nvPr/>
        </p:nvSpPr>
        <p:spPr>
          <a:xfrm>
            <a:off x="6477000" y="76200"/>
            <a:ext cx="5486400" cy="5410200"/>
          </a:xfrm>
          <a:prstGeom prst="rect">
            <a:avLst/>
          </a:prstGeom>
          <a:effectLst>
            <a:outerShdw blurRad="25400" dir="17880000">
              <a:srgbClr val="000000">
                <a:alpha val="46000"/>
              </a:srgbClr>
            </a:outerShdw>
          </a:effectLst>
        </p:spPr>
        <p:txBody>
          <a:bodyPr vert="horz" lIns="91440" tIns="45720" rIns="91440" bIns="45720" rtlCol="0" anchor="t">
            <a:noAutofit/>
          </a:bodyPr>
          <a:lst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a:lstStyle>
          <a:p>
            <a:pPr marL="0" lvl="2" indent="0" algn="ctr" fontAlgn="auto">
              <a:buFont typeface="Wingdings 2" charset="2"/>
              <a:buNone/>
            </a:pPr>
            <a:r>
              <a:rPr lang="zh-TW" altLang="en-US" sz="4000" b="0" dirty="0" smtClean="0">
                <a:solidFill>
                  <a:schemeClr val="tx1"/>
                </a:solidFill>
                <a:effectLst/>
                <a:latin typeface="Garamond" panose="02020404030301010803" pitchFamily="18" charset="0"/>
                <a:ea typeface="DFKai-SB" panose="03000509000000000000" pitchFamily="65" charset="-120"/>
              </a:rPr>
              <a:t>創</a:t>
            </a:r>
            <a:r>
              <a:rPr lang="en-US" altLang="zh-TW" sz="4000" b="0" dirty="0" smtClean="0">
                <a:solidFill>
                  <a:schemeClr val="tx1"/>
                </a:solidFill>
                <a:effectLst/>
                <a:latin typeface="Garamond" panose="02020404030301010803" pitchFamily="18" charset="0"/>
                <a:ea typeface="DFKai-SB" panose="03000509000000000000" pitchFamily="65" charset="-120"/>
              </a:rPr>
              <a:t>15:13, 16</a:t>
            </a:r>
          </a:p>
          <a:p>
            <a:pPr marL="36900" indent="0" fontAlgn="auto">
              <a:buNone/>
            </a:pPr>
            <a:r>
              <a:rPr lang="zh-TW" altLang="en-US" sz="4000" b="0" dirty="0">
                <a:solidFill>
                  <a:schemeClr val="tx1"/>
                </a:solidFill>
                <a:effectLst/>
                <a:latin typeface="Garamond" panose="02020404030301010803" pitchFamily="18" charset="0"/>
                <a:ea typeface="DFKai-SB" panose="03000509000000000000" pitchFamily="65" charset="-120"/>
              </a:rPr>
              <a:t>「耶和華對亞伯蘭說：「你要的確知道，你的後裔必寄居別人的地，又服事那地的人；那地的人要苦待他們四百年</a:t>
            </a:r>
            <a:r>
              <a:rPr lang="en-US" altLang="zh-TW" sz="4000" b="0" dirty="0">
                <a:solidFill>
                  <a:schemeClr val="tx1"/>
                </a:solidFill>
                <a:effectLst/>
                <a:latin typeface="Garamond" panose="02020404030301010803" pitchFamily="18" charset="0"/>
                <a:ea typeface="DFKai-SB" panose="03000509000000000000" pitchFamily="65" charset="-120"/>
              </a:rPr>
              <a:t>...</a:t>
            </a:r>
            <a:r>
              <a:rPr lang="zh-TW" altLang="en-US" sz="4000" b="0" dirty="0">
                <a:solidFill>
                  <a:schemeClr val="tx1"/>
                </a:solidFill>
                <a:effectLst/>
                <a:latin typeface="Garamond" panose="02020404030301010803" pitchFamily="18" charset="0"/>
                <a:ea typeface="DFKai-SB" panose="03000509000000000000" pitchFamily="65" charset="-120"/>
              </a:rPr>
              <a:t>到了第四代，他們必回到此地，因為亞摩利人的罪孽還沒有滿盈。」</a:t>
            </a:r>
            <a:r>
              <a:rPr lang="en-US" dirty="0" smtClean="0">
                <a:solidFill>
                  <a:schemeClr val="tx1"/>
                </a:solidFill>
                <a:effectLst/>
              </a:rPr>
              <a:t> </a:t>
            </a:r>
            <a:endParaRPr lang="en-US" sz="1600" dirty="0" smtClean="0">
              <a:solidFill>
                <a:schemeClr val="tx1"/>
              </a:solidFill>
              <a:effectLst/>
            </a:endParaRPr>
          </a:p>
          <a:p>
            <a:pPr marL="0" lvl="2" indent="0" fontAlgn="auto">
              <a:buFont typeface="Wingdings 2" charset="2"/>
              <a:buNone/>
            </a:pPr>
            <a:endParaRPr lang="zh-TW" altLang="en-US" sz="4000" b="1" dirty="0" smtClean="0">
              <a:solidFill>
                <a:schemeClr val="tx1"/>
              </a:solidFill>
              <a:effectLst/>
              <a:latin typeface="Garamond" panose="02020404030301010803" pitchFamily="18" charset="0"/>
              <a:ea typeface="DFKai-SB" panose="03000509000000000000" pitchFamily="65" charset="-120"/>
            </a:endParaRPr>
          </a:p>
          <a:p>
            <a:pPr marL="36900" indent="0" fontAlgn="auto">
              <a:buFont typeface="Wingdings 2" charset="2"/>
              <a:buNone/>
            </a:pPr>
            <a:endParaRPr lang="en-US" sz="4400" b="0" dirty="0">
              <a:solidFill>
                <a:schemeClr val="tx1"/>
              </a:solidFill>
              <a:latin typeface="Garamond" panose="02020404030301010803" pitchFamily="18" charset="0"/>
              <a:ea typeface="DFKai-SB" panose="03000509000000000000" pitchFamily="65" charset="-120"/>
            </a:endParaRPr>
          </a:p>
        </p:txBody>
      </p:sp>
    </p:spTree>
    <p:extLst>
      <p:ext uri="{BB962C8B-B14F-4D97-AF65-F5344CB8AC3E}">
        <p14:creationId xmlns:p14="http://schemas.microsoft.com/office/powerpoint/2010/main" val="875516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40573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5791200" cy="5410200"/>
          </a:xfrm>
        </p:spPr>
        <p:txBody>
          <a:bodyPr>
            <a:noAutofit/>
          </a:bodyPr>
          <a:lstStyle/>
          <a:p>
            <a:pPr marL="0" lvl="2" indent="0" algn="ctr">
              <a:buNone/>
            </a:pPr>
            <a:r>
              <a:rPr lang="en-US" altLang="zh-TW" sz="3600" dirty="0" smtClean="0">
                <a:solidFill>
                  <a:schemeClr val="tx1"/>
                </a:solidFill>
                <a:effectLst/>
                <a:latin typeface="Garamond" panose="02020404030301010803" pitchFamily="18" charset="0"/>
                <a:ea typeface="DFKai-SB" panose="03000509000000000000" pitchFamily="65" charset="-120"/>
              </a:rPr>
              <a:t>Rom 2:4-5</a:t>
            </a:r>
            <a:endParaRPr lang="en-US" altLang="zh-TW" sz="3600" dirty="0">
              <a:solidFill>
                <a:schemeClr val="tx1"/>
              </a:solidFill>
              <a:effectLst/>
              <a:latin typeface="Garamond" panose="02020404030301010803" pitchFamily="18" charset="0"/>
              <a:ea typeface="DFKai-SB" panose="03000509000000000000" pitchFamily="65" charset="-120"/>
            </a:endParaRPr>
          </a:p>
          <a:p>
            <a:pPr marL="0" lvl="2" indent="0">
              <a:spcBef>
                <a:spcPts val="0"/>
              </a:spcBef>
              <a:spcAft>
                <a:spcPts val="0"/>
              </a:spcAft>
              <a:buNone/>
            </a:pPr>
            <a:r>
              <a:rPr lang="en-US" sz="3300" b="1" dirty="0" smtClean="0">
                <a:solidFill>
                  <a:schemeClr val="tx1"/>
                </a:solidFill>
                <a:effectLst/>
                <a:latin typeface="Garamond" panose="02020404030301010803" pitchFamily="18" charset="0"/>
                <a:ea typeface="DFKai-SB" panose="03000509000000000000" pitchFamily="65" charset="-120"/>
              </a:rPr>
              <a:t>4 Or </a:t>
            </a:r>
            <a:r>
              <a:rPr lang="en-US" sz="3300" b="1" dirty="0">
                <a:solidFill>
                  <a:schemeClr val="tx1"/>
                </a:solidFill>
                <a:effectLst/>
                <a:latin typeface="Garamond" panose="02020404030301010803" pitchFamily="18" charset="0"/>
                <a:ea typeface="DFKai-SB" panose="03000509000000000000" pitchFamily="65" charset="-120"/>
              </a:rPr>
              <a:t>do you presume on the riches of his kindness and forbearance and patience, not knowing that God's kindness is meant to lead you to repentance? 5  But because of your hard and impenitent heart you are storing up wrath for yourself on the day of wrath when God's righteous judgment will be revealed. </a:t>
            </a:r>
            <a:endParaRPr lang="en-US" sz="3300" dirty="0" smtClean="0">
              <a:solidFill>
                <a:schemeClr val="tx1"/>
              </a:solidFill>
              <a:effectLst/>
            </a:endParaRPr>
          </a:p>
          <a:p>
            <a:pPr marL="0" lvl="2" indent="0">
              <a:buNone/>
            </a:pPr>
            <a:endParaRPr lang="zh-TW" altLang="en-US" sz="4000" b="1" dirty="0" smtClean="0">
              <a:solidFill>
                <a:schemeClr val="tx1"/>
              </a:solidFill>
              <a:effectLst/>
              <a:latin typeface="Garamond" panose="02020404030301010803" pitchFamily="18" charset="0"/>
              <a:ea typeface="DFKai-SB" panose="03000509000000000000" pitchFamily="65" charset="-120"/>
            </a:endParaRPr>
          </a:p>
          <a:p>
            <a:pPr marL="36900" indent="0">
              <a:buNone/>
            </a:pPr>
            <a:endParaRPr lang="en-US" sz="4400" dirty="0">
              <a:solidFill>
                <a:schemeClr val="tx1"/>
              </a:solidFill>
              <a:latin typeface="Garamond" panose="02020404030301010803" pitchFamily="18" charset="0"/>
              <a:ea typeface="DFKai-SB" panose="03000509000000000000" pitchFamily="65" charset="-120"/>
            </a:endParaRPr>
          </a:p>
        </p:txBody>
      </p:sp>
      <p:sp>
        <p:nvSpPr>
          <p:cNvPr id="4" name="Content Placeholder 2"/>
          <p:cNvSpPr txBox="1">
            <a:spLocks/>
          </p:cNvSpPr>
          <p:nvPr/>
        </p:nvSpPr>
        <p:spPr>
          <a:xfrm>
            <a:off x="6477000" y="76200"/>
            <a:ext cx="5486400" cy="5410200"/>
          </a:xfrm>
          <a:prstGeom prst="rect">
            <a:avLst/>
          </a:prstGeom>
          <a:effectLst>
            <a:outerShdw blurRad="25400" dir="17880000">
              <a:srgbClr val="000000">
                <a:alpha val="46000"/>
              </a:srgbClr>
            </a:outerShdw>
          </a:effectLst>
        </p:spPr>
        <p:txBody>
          <a:bodyPr vert="horz" lIns="91440" tIns="45720" rIns="91440" bIns="45720" rtlCol="0" anchor="t">
            <a:noAutofit/>
          </a:bodyPr>
          <a:lst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a:lstStyle>
          <a:p>
            <a:pPr marL="0" lvl="2" indent="0" algn="ctr" fontAlgn="auto">
              <a:buFont typeface="Wingdings 2" charset="2"/>
              <a:buNone/>
            </a:pPr>
            <a:r>
              <a:rPr lang="zh-TW" altLang="en-US" sz="4000" b="0" dirty="0" smtClean="0">
                <a:solidFill>
                  <a:schemeClr val="tx1"/>
                </a:solidFill>
                <a:effectLst/>
                <a:latin typeface="Garamond" panose="02020404030301010803" pitchFamily="18" charset="0"/>
                <a:ea typeface="DFKai-SB" panose="03000509000000000000" pitchFamily="65" charset="-120"/>
              </a:rPr>
              <a:t>羅</a:t>
            </a:r>
            <a:r>
              <a:rPr lang="en-US" altLang="zh-TW" sz="4000" b="0" dirty="0" smtClean="0">
                <a:solidFill>
                  <a:schemeClr val="tx1"/>
                </a:solidFill>
                <a:effectLst/>
                <a:latin typeface="Garamond" panose="02020404030301010803" pitchFamily="18" charset="0"/>
                <a:ea typeface="DFKai-SB" panose="03000509000000000000" pitchFamily="65" charset="-120"/>
              </a:rPr>
              <a:t>2:4-5</a:t>
            </a:r>
          </a:p>
          <a:p>
            <a:pPr marL="36900" indent="0" fontAlgn="auto">
              <a:buNone/>
            </a:pPr>
            <a:r>
              <a:rPr lang="zh-TW" altLang="en-US" sz="4000" b="0" dirty="0" smtClean="0">
                <a:solidFill>
                  <a:schemeClr val="tx1"/>
                </a:solidFill>
                <a:effectLst/>
                <a:latin typeface="Garamond" panose="02020404030301010803" pitchFamily="18" charset="0"/>
                <a:ea typeface="DFKai-SB" panose="03000509000000000000" pitchFamily="65" charset="-120"/>
              </a:rPr>
              <a:t>「</a:t>
            </a:r>
            <a:r>
              <a:rPr lang="en-US" altLang="zh-TW" sz="4000" b="0" dirty="0">
                <a:solidFill>
                  <a:schemeClr val="tx1"/>
                </a:solidFill>
                <a:effectLst/>
                <a:latin typeface="Garamond" panose="02020404030301010803" pitchFamily="18" charset="0"/>
                <a:ea typeface="DFKai-SB" panose="03000509000000000000" pitchFamily="65" charset="-120"/>
              </a:rPr>
              <a:t>4  </a:t>
            </a:r>
            <a:r>
              <a:rPr lang="zh-TW" altLang="en-US" sz="4000" b="0" dirty="0">
                <a:solidFill>
                  <a:schemeClr val="tx1"/>
                </a:solidFill>
                <a:effectLst/>
                <a:latin typeface="Garamond" panose="02020404030301010803" pitchFamily="18" charset="0"/>
                <a:ea typeface="DFKai-SB" panose="03000509000000000000" pitchFamily="65" charset="-120"/>
              </a:rPr>
              <a:t>還是你藐視他豐富的恩慈、寬容、忍耐，不曉得他的恩慈是領你悔改呢？ </a:t>
            </a:r>
            <a:r>
              <a:rPr lang="en-US" altLang="zh-TW" sz="4000" b="0" dirty="0">
                <a:solidFill>
                  <a:schemeClr val="tx1"/>
                </a:solidFill>
                <a:effectLst/>
                <a:latin typeface="Garamond" panose="02020404030301010803" pitchFamily="18" charset="0"/>
                <a:ea typeface="DFKai-SB" panose="03000509000000000000" pitchFamily="65" charset="-120"/>
              </a:rPr>
              <a:t>5  </a:t>
            </a:r>
            <a:r>
              <a:rPr lang="zh-TW" altLang="en-US" sz="4000" b="0" dirty="0">
                <a:solidFill>
                  <a:schemeClr val="tx1"/>
                </a:solidFill>
                <a:effectLst/>
                <a:latin typeface="Garamond" panose="02020404030301010803" pitchFamily="18" charset="0"/>
                <a:ea typeface="DFKai-SB" panose="03000509000000000000" pitchFamily="65" charset="-120"/>
              </a:rPr>
              <a:t>你竟任著你剛硬不悔改的心，為自己積蓄忿怒，以致神震怒，顯出他公義審判的日子來到</a:t>
            </a:r>
            <a:r>
              <a:rPr lang="zh-TW" altLang="en-US" sz="4000" b="0" dirty="0" smtClean="0">
                <a:solidFill>
                  <a:schemeClr val="tx1"/>
                </a:solidFill>
                <a:effectLst/>
                <a:latin typeface="Garamond" panose="02020404030301010803" pitchFamily="18" charset="0"/>
                <a:ea typeface="DFKai-SB" panose="03000509000000000000" pitchFamily="65" charset="-120"/>
              </a:rPr>
              <a:t>。」</a:t>
            </a:r>
            <a:r>
              <a:rPr lang="en-US" dirty="0" smtClean="0">
                <a:solidFill>
                  <a:schemeClr val="tx1"/>
                </a:solidFill>
                <a:effectLst/>
              </a:rPr>
              <a:t> </a:t>
            </a:r>
            <a:endParaRPr lang="en-US" sz="1600" dirty="0" smtClean="0">
              <a:solidFill>
                <a:schemeClr val="tx1"/>
              </a:solidFill>
              <a:effectLst/>
            </a:endParaRPr>
          </a:p>
          <a:p>
            <a:pPr marL="0" lvl="2" indent="0" fontAlgn="auto">
              <a:buFont typeface="Wingdings 2" charset="2"/>
              <a:buNone/>
            </a:pPr>
            <a:endParaRPr lang="zh-TW" altLang="en-US" sz="4000" b="1" dirty="0" smtClean="0">
              <a:solidFill>
                <a:schemeClr val="tx1"/>
              </a:solidFill>
              <a:effectLst/>
              <a:latin typeface="Garamond" panose="02020404030301010803" pitchFamily="18" charset="0"/>
              <a:ea typeface="DFKai-SB" panose="03000509000000000000" pitchFamily="65" charset="-120"/>
            </a:endParaRPr>
          </a:p>
          <a:p>
            <a:pPr marL="36900" indent="0" fontAlgn="auto">
              <a:buFont typeface="Wingdings 2" charset="2"/>
              <a:buNone/>
            </a:pPr>
            <a:endParaRPr lang="en-US" sz="4400" b="0" dirty="0">
              <a:solidFill>
                <a:schemeClr val="tx1"/>
              </a:solidFill>
              <a:latin typeface="Garamond" panose="02020404030301010803" pitchFamily="18" charset="0"/>
              <a:ea typeface="DFKai-SB" panose="03000509000000000000" pitchFamily="65" charset="-120"/>
            </a:endParaRPr>
          </a:p>
        </p:txBody>
      </p:sp>
    </p:spTree>
    <p:extLst>
      <p:ext uri="{BB962C8B-B14F-4D97-AF65-F5344CB8AC3E}">
        <p14:creationId xmlns:p14="http://schemas.microsoft.com/office/powerpoint/2010/main" val="2620550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29112"/>
            <a:ext cx="11582400" cy="6186309"/>
          </a:xfrm>
          <a:prstGeom prst="rect">
            <a:avLst/>
          </a:prstGeom>
        </p:spPr>
        <p:txBody>
          <a:bodyPr wrap="square">
            <a:spAutoFit/>
          </a:bodyPr>
          <a:lstStyle/>
          <a:p>
            <a:pPr marL="0" marR="0" algn="ctr">
              <a:spcBef>
                <a:spcPts val="0"/>
              </a:spcBef>
              <a:spcAft>
                <a:spcPts val="0"/>
              </a:spcAft>
            </a:pPr>
            <a:r>
              <a:rPr lang="en-US" sz="3600" dirty="0" smtClean="0">
                <a:solidFill>
                  <a:srgbClr val="FFC000"/>
                </a:solidFill>
                <a:latin typeface="Garamond" panose="02020404030301010803" pitchFamily="18" charset="0"/>
                <a:ea typeface="DFKai-SB" panose="03000509000000000000" pitchFamily="65" charset="-120"/>
                <a:cs typeface="Arial" panose="020B0604020202020204" pitchFamily="34" charset="0"/>
              </a:rPr>
              <a:t>The First Three Bowls</a:t>
            </a:r>
          </a:p>
          <a:p>
            <a:pPr marL="0" marR="0">
              <a:spcBef>
                <a:spcPts val="0"/>
              </a:spcBef>
              <a:spcAft>
                <a:spcPts val="0"/>
              </a:spcAft>
            </a:pPr>
            <a:r>
              <a:rPr lang="en-US" sz="3600" dirty="0">
                <a:latin typeface="Garamond" panose="02020404030301010803" pitchFamily="18" charset="0"/>
                <a:ea typeface="DFKai-SB" panose="03000509000000000000" pitchFamily="65" charset="-120"/>
                <a:cs typeface="Arial" panose="020B0604020202020204" pitchFamily="34" charset="0"/>
              </a:rPr>
              <a:t>1  Then I heard a loud voice from the temple telling the seven angels, "Go and pour out on the earth the seven bowls of the wrath of God." </a:t>
            </a:r>
            <a:r>
              <a:rPr lang="en-US" sz="3600" dirty="0" smtClean="0">
                <a:latin typeface="Garamond" panose="02020404030301010803" pitchFamily="18" charset="0"/>
                <a:ea typeface="DFKai-SB" panose="03000509000000000000" pitchFamily="65" charset="-120"/>
                <a:cs typeface="Arial" panose="020B0604020202020204" pitchFamily="34" charset="0"/>
              </a:rPr>
              <a:t>2</a:t>
            </a:r>
            <a:r>
              <a:rPr lang="en-US" sz="3600" dirty="0">
                <a:latin typeface="Garamond" panose="02020404030301010803" pitchFamily="18" charset="0"/>
                <a:ea typeface="DFKai-SB" panose="03000509000000000000" pitchFamily="65" charset="-120"/>
                <a:cs typeface="Arial" panose="020B0604020202020204" pitchFamily="34" charset="0"/>
              </a:rPr>
              <a:t>  </a:t>
            </a:r>
            <a:r>
              <a:rPr lang="en-US" sz="3600" dirty="0">
                <a:solidFill>
                  <a:srgbClr val="FFFF00"/>
                </a:solidFill>
                <a:latin typeface="Garamond" panose="02020404030301010803" pitchFamily="18" charset="0"/>
                <a:ea typeface="DFKai-SB" panose="03000509000000000000" pitchFamily="65" charset="-120"/>
                <a:cs typeface="Arial" panose="020B0604020202020204" pitchFamily="34" charset="0"/>
              </a:rPr>
              <a:t>So the first angel </a:t>
            </a:r>
            <a:r>
              <a:rPr lang="en-US" sz="3600" dirty="0">
                <a:latin typeface="Garamond" panose="02020404030301010803" pitchFamily="18" charset="0"/>
                <a:ea typeface="DFKai-SB" panose="03000509000000000000" pitchFamily="65" charset="-120"/>
                <a:cs typeface="Arial" panose="020B0604020202020204" pitchFamily="34" charset="0"/>
              </a:rPr>
              <a:t>went and poured out his bowl on the earth, and harmful and painful sores came upon the people who bore the mark of the beast and worshiped its image</a:t>
            </a:r>
            <a:r>
              <a:rPr lang="en-US" sz="3600" dirty="0" smtClean="0">
                <a:latin typeface="Garamond" panose="02020404030301010803" pitchFamily="18" charset="0"/>
                <a:ea typeface="DFKai-SB" panose="03000509000000000000" pitchFamily="65" charset="-120"/>
                <a:cs typeface="Arial" panose="020B0604020202020204" pitchFamily="34" charset="0"/>
              </a:rPr>
              <a:t>. 3</a:t>
            </a:r>
            <a:r>
              <a:rPr lang="en-US" sz="3600" dirty="0">
                <a:latin typeface="Garamond" panose="02020404030301010803" pitchFamily="18" charset="0"/>
                <a:ea typeface="DFKai-SB" panose="03000509000000000000" pitchFamily="65" charset="-120"/>
                <a:cs typeface="Arial" panose="020B0604020202020204" pitchFamily="34" charset="0"/>
              </a:rPr>
              <a:t>  </a:t>
            </a:r>
            <a:r>
              <a:rPr lang="en-US" sz="3600" dirty="0">
                <a:solidFill>
                  <a:srgbClr val="FFFF00"/>
                </a:solidFill>
                <a:latin typeface="Garamond" panose="02020404030301010803" pitchFamily="18" charset="0"/>
                <a:ea typeface="DFKai-SB" panose="03000509000000000000" pitchFamily="65" charset="-120"/>
                <a:cs typeface="Arial" panose="020B0604020202020204" pitchFamily="34" charset="0"/>
              </a:rPr>
              <a:t>The second angel </a:t>
            </a:r>
            <a:r>
              <a:rPr lang="en-US" sz="3600" dirty="0">
                <a:latin typeface="Garamond" panose="02020404030301010803" pitchFamily="18" charset="0"/>
                <a:ea typeface="DFKai-SB" panose="03000509000000000000" pitchFamily="65" charset="-120"/>
                <a:cs typeface="Arial" panose="020B0604020202020204" pitchFamily="34" charset="0"/>
              </a:rPr>
              <a:t>poured out his bowl into the sea, and it became like the blood of a corpse, and every living thing died that was in the sea. </a:t>
            </a:r>
            <a:r>
              <a:rPr lang="en-US" sz="3600" dirty="0" smtClean="0">
                <a:latin typeface="Garamond" panose="02020404030301010803" pitchFamily="18" charset="0"/>
                <a:ea typeface="DFKai-SB" panose="03000509000000000000" pitchFamily="65" charset="-120"/>
                <a:cs typeface="Arial" panose="020B0604020202020204" pitchFamily="34" charset="0"/>
              </a:rPr>
              <a:t>4</a:t>
            </a:r>
            <a:r>
              <a:rPr lang="en-US" sz="3600" dirty="0">
                <a:latin typeface="Garamond" panose="02020404030301010803" pitchFamily="18" charset="0"/>
                <a:ea typeface="DFKai-SB" panose="03000509000000000000" pitchFamily="65" charset="-120"/>
                <a:cs typeface="Arial" panose="020B0604020202020204" pitchFamily="34" charset="0"/>
              </a:rPr>
              <a:t> </a:t>
            </a:r>
            <a:r>
              <a:rPr lang="en-US" sz="3600" dirty="0">
                <a:solidFill>
                  <a:srgbClr val="FFFF00"/>
                </a:solidFill>
                <a:latin typeface="Garamond" panose="02020404030301010803" pitchFamily="18" charset="0"/>
                <a:ea typeface="DFKai-SB" panose="03000509000000000000" pitchFamily="65" charset="-120"/>
                <a:cs typeface="Arial" panose="020B0604020202020204" pitchFamily="34" charset="0"/>
              </a:rPr>
              <a:t> The third angel </a:t>
            </a:r>
            <a:r>
              <a:rPr lang="en-US" sz="3600" dirty="0">
                <a:latin typeface="Garamond" panose="02020404030301010803" pitchFamily="18" charset="0"/>
                <a:ea typeface="DFKai-SB" panose="03000509000000000000" pitchFamily="65" charset="-120"/>
                <a:cs typeface="Arial" panose="020B0604020202020204" pitchFamily="34" charset="0"/>
              </a:rPr>
              <a:t>poured out his bowl into the rivers and the springs of water, and they became blood. </a:t>
            </a:r>
            <a:endParaRPr lang="en-US" sz="3600" dirty="0">
              <a:effectLst/>
              <a:latin typeface="Calibri" panose="020F0502020204030204" pitchFamily="34" charset="0"/>
              <a:ea typeface="SimSun" panose="02010600030101010101" pitchFamily="2" charset="-122"/>
              <a:cs typeface="Arial" panose="020B0604020202020204" pitchFamily="34" charset="0"/>
            </a:endParaRPr>
          </a:p>
        </p:txBody>
      </p:sp>
    </p:spTree>
    <p:extLst>
      <p:ext uri="{BB962C8B-B14F-4D97-AF65-F5344CB8AC3E}">
        <p14:creationId xmlns:p14="http://schemas.microsoft.com/office/powerpoint/2010/main" val="4139820792"/>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5791200" cy="5410200"/>
          </a:xfrm>
        </p:spPr>
        <p:txBody>
          <a:bodyPr>
            <a:noAutofit/>
          </a:bodyPr>
          <a:lstStyle/>
          <a:p>
            <a:pPr marL="0" lvl="2" indent="0" algn="ctr">
              <a:buNone/>
            </a:pPr>
            <a:r>
              <a:rPr lang="en-US" altLang="zh-TW" sz="3600" dirty="0" smtClean="0">
                <a:solidFill>
                  <a:schemeClr val="tx1"/>
                </a:solidFill>
                <a:effectLst/>
                <a:latin typeface="Garamond" panose="02020404030301010803" pitchFamily="18" charset="0"/>
                <a:ea typeface="DFKai-SB" panose="03000509000000000000" pitchFamily="65" charset="-120"/>
              </a:rPr>
              <a:t>Rom 3:25</a:t>
            </a:r>
            <a:endParaRPr lang="en-US" altLang="zh-TW" sz="3600" dirty="0">
              <a:solidFill>
                <a:schemeClr val="tx1"/>
              </a:solidFill>
              <a:effectLst/>
              <a:latin typeface="Garamond" panose="02020404030301010803" pitchFamily="18" charset="0"/>
              <a:ea typeface="DFKai-SB" panose="03000509000000000000" pitchFamily="65" charset="-120"/>
            </a:endParaRPr>
          </a:p>
          <a:p>
            <a:pPr marL="0" lvl="2" indent="0">
              <a:spcBef>
                <a:spcPts val="0"/>
              </a:spcBef>
              <a:spcAft>
                <a:spcPts val="0"/>
              </a:spcAft>
              <a:buNone/>
            </a:pPr>
            <a:r>
              <a:rPr lang="en-US" sz="3300" b="1" dirty="0" smtClean="0">
                <a:solidFill>
                  <a:schemeClr val="tx1"/>
                </a:solidFill>
                <a:effectLst/>
                <a:latin typeface="Garamond" panose="02020404030301010803" pitchFamily="18" charset="0"/>
                <a:ea typeface="DFKai-SB" panose="03000509000000000000" pitchFamily="65" charset="-120"/>
              </a:rPr>
              <a:t>25 </a:t>
            </a:r>
            <a:r>
              <a:rPr lang="en-US" sz="3300" b="1" dirty="0">
                <a:solidFill>
                  <a:schemeClr val="tx1"/>
                </a:solidFill>
                <a:effectLst/>
                <a:latin typeface="Garamond" panose="02020404030301010803" pitchFamily="18" charset="0"/>
                <a:ea typeface="DFKai-SB" panose="03000509000000000000" pitchFamily="65" charset="-120"/>
              </a:rPr>
              <a:t>whom God put forward as a propitiation by his blood, to be received by faith. This was to show God's righteousness, because in his divine forbearance he had passed over former sins. </a:t>
            </a:r>
            <a:endParaRPr lang="en-US" sz="3300" dirty="0" smtClean="0">
              <a:solidFill>
                <a:schemeClr val="tx1"/>
              </a:solidFill>
              <a:effectLst/>
            </a:endParaRPr>
          </a:p>
          <a:p>
            <a:pPr marL="0" lvl="2" indent="0">
              <a:buNone/>
            </a:pPr>
            <a:endParaRPr lang="zh-TW" altLang="en-US" sz="4000" b="1" dirty="0" smtClean="0">
              <a:solidFill>
                <a:schemeClr val="tx1"/>
              </a:solidFill>
              <a:effectLst/>
              <a:latin typeface="Garamond" panose="02020404030301010803" pitchFamily="18" charset="0"/>
              <a:ea typeface="DFKai-SB" panose="03000509000000000000" pitchFamily="65" charset="-120"/>
            </a:endParaRPr>
          </a:p>
          <a:p>
            <a:pPr marL="36900" indent="0">
              <a:buNone/>
            </a:pPr>
            <a:endParaRPr lang="en-US" sz="4400" dirty="0">
              <a:solidFill>
                <a:schemeClr val="tx1"/>
              </a:solidFill>
              <a:latin typeface="Garamond" panose="02020404030301010803" pitchFamily="18" charset="0"/>
              <a:ea typeface="DFKai-SB" panose="03000509000000000000" pitchFamily="65" charset="-120"/>
            </a:endParaRPr>
          </a:p>
        </p:txBody>
      </p:sp>
      <p:sp>
        <p:nvSpPr>
          <p:cNvPr id="4" name="Content Placeholder 2"/>
          <p:cNvSpPr txBox="1">
            <a:spLocks/>
          </p:cNvSpPr>
          <p:nvPr/>
        </p:nvSpPr>
        <p:spPr>
          <a:xfrm>
            <a:off x="6477000" y="76200"/>
            <a:ext cx="5486400" cy="5410200"/>
          </a:xfrm>
          <a:prstGeom prst="rect">
            <a:avLst/>
          </a:prstGeom>
          <a:effectLst>
            <a:outerShdw blurRad="25400" dir="17880000">
              <a:srgbClr val="000000">
                <a:alpha val="46000"/>
              </a:srgbClr>
            </a:outerShdw>
          </a:effectLst>
        </p:spPr>
        <p:txBody>
          <a:bodyPr vert="horz" lIns="91440" tIns="45720" rIns="91440" bIns="45720" rtlCol="0" anchor="t">
            <a:noAutofit/>
          </a:bodyPr>
          <a:lst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a:lstStyle>
          <a:p>
            <a:pPr marL="0" lvl="2" indent="0" algn="ctr" fontAlgn="auto">
              <a:buFont typeface="Wingdings 2" charset="2"/>
              <a:buNone/>
            </a:pPr>
            <a:r>
              <a:rPr lang="zh-TW" altLang="en-US" sz="4000" b="0" dirty="0" smtClean="0">
                <a:solidFill>
                  <a:schemeClr val="tx1"/>
                </a:solidFill>
                <a:effectLst/>
                <a:latin typeface="Garamond" panose="02020404030301010803" pitchFamily="18" charset="0"/>
                <a:ea typeface="DFKai-SB" panose="03000509000000000000" pitchFamily="65" charset="-120"/>
              </a:rPr>
              <a:t>羅</a:t>
            </a:r>
            <a:r>
              <a:rPr lang="en-US" altLang="zh-TW" sz="4000" b="0" dirty="0" smtClean="0">
                <a:solidFill>
                  <a:schemeClr val="tx1"/>
                </a:solidFill>
                <a:effectLst/>
                <a:latin typeface="Garamond" panose="02020404030301010803" pitchFamily="18" charset="0"/>
                <a:ea typeface="DFKai-SB" panose="03000509000000000000" pitchFamily="65" charset="-120"/>
              </a:rPr>
              <a:t>3:25</a:t>
            </a:r>
          </a:p>
          <a:p>
            <a:pPr marL="36900" indent="0" fontAlgn="auto">
              <a:buNone/>
            </a:pPr>
            <a:r>
              <a:rPr lang="zh-TW" altLang="en-US" sz="4000" b="0" dirty="0" smtClean="0">
                <a:solidFill>
                  <a:schemeClr val="tx1"/>
                </a:solidFill>
                <a:effectLst/>
                <a:latin typeface="Garamond" panose="02020404030301010803" pitchFamily="18" charset="0"/>
                <a:ea typeface="DFKai-SB" panose="03000509000000000000" pitchFamily="65" charset="-120"/>
              </a:rPr>
              <a:t>「</a:t>
            </a:r>
            <a:r>
              <a:rPr lang="en-US" altLang="zh-TW" sz="4000" b="0" dirty="0">
                <a:solidFill>
                  <a:schemeClr val="tx1"/>
                </a:solidFill>
                <a:effectLst/>
                <a:latin typeface="Garamond" panose="02020404030301010803" pitchFamily="18" charset="0"/>
                <a:ea typeface="DFKai-SB" panose="03000509000000000000" pitchFamily="65" charset="-120"/>
              </a:rPr>
              <a:t>25  </a:t>
            </a:r>
            <a:r>
              <a:rPr lang="zh-TW" altLang="en-US" sz="4000" b="0" dirty="0">
                <a:solidFill>
                  <a:schemeClr val="tx1"/>
                </a:solidFill>
                <a:effectLst/>
                <a:latin typeface="Garamond" panose="02020404030301010803" pitchFamily="18" charset="0"/>
                <a:ea typeface="DFKai-SB" panose="03000509000000000000" pitchFamily="65" charset="-120"/>
              </a:rPr>
              <a:t>神設立耶穌作挽回祭，是憑著耶穌的血，藉著人的信，要顯明神的義；因為他用忍耐的心寬容人先時所犯的罪」</a:t>
            </a:r>
            <a:r>
              <a:rPr lang="en-US" dirty="0" smtClean="0">
                <a:solidFill>
                  <a:schemeClr val="tx1"/>
                </a:solidFill>
                <a:effectLst/>
              </a:rPr>
              <a:t> </a:t>
            </a:r>
            <a:endParaRPr lang="en-US" sz="1600" dirty="0" smtClean="0">
              <a:solidFill>
                <a:schemeClr val="tx1"/>
              </a:solidFill>
              <a:effectLst/>
            </a:endParaRPr>
          </a:p>
          <a:p>
            <a:pPr marL="0" lvl="2" indent="0" fontAlgn="auto">
              <a:buFont typeface="Wingdings 2" charset="2"/>
              <a:buNone/>
            </a:pPr>
            <a:endParaRPr lang="zh-TW" altLang="en-US" sz="4000" b="1" dirty="0" smtClean="0">
              <a:solidFill>
                <a:schemeClr val="tx1"/>
              </a:solidFill>
              <a:effectLst/>
              <a:latin typeface="Garamond" panose="02020404030301010803" pitchFamily="18" charset="0"/>
              <a:ea typeface="DFKai-SB" panose="03000509000000000000" pitchFamily="65" charset="-120"/>
            </a:endParaRPr>
          </a:p>
          <a:p>
            <a:pPr marL="36900" indent="0" fontAlgn="auto">
              <a:buFont typeface="Wingdings 2" charset="2"/>
              <a:buNone/>
            </a:pPr>
            <a:endParaRPr lang="en-US" sz="4400" b="0" dirty="0">
              <a:solidFill>
                <a:schemeClr val="tx1"/>
              </a:solidFill>
              <a:latin typeface="Garamond" panose="02020404030301010803" pitchFamily="18" charset="0"/>
              <a:ea typeface="DFKai-SB" panose="03000509000000000000" pitchFamily="65" charset="-120"/>
            </a:endParaRPr>
          </a:p>
        </p:txBody>
      </p:sp>
    </p:spTree>
    <p:extLst>
      <p:ext uri="{BB962C8B-B14F-4D97-AF65-F5344CB8AC3E}">
        <p14:creationId xmlns:p14="http://schemas.microsoft.com/office/powerpoint/2010/main" val="2133320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29112"/>
            <a:ext cx="11582400" cy="5078313"/>
          </a:xfrm>
          <a:prstGeom prst="rect">
            <a:avLst/>
          </a:prstGeom>
        </p:spPr>
        <p:txBody>
          <a:bodyPr wrap="square">
            <a:spAutoFit/>
          </a:bodyPr>
          <a:lstStyle/>
          <a:p>
            <a:pPr marL="0" marR="0" algn="ctr">
              <a:spcBef>
                <a:spcPts val="0"/>
              </a:spcBef>
              <a:spcAft>
                <a:spcPts val="0"/>
              </a:spcAft>
            </a:pPr>
            <a:r>
              <a:rPr lang="en-US" sz="3600" dirty="0" smtClean="0">
                <a:solidFill>
                  <a:srgbClr val="FFC000"/>
                </a:solidFill>
                <a:latin typeface="Garamond" panose="02020404030301010803" pitchFamily="18" charset="0"/>
                <a:ea typeface="DFKai-SB" panose="03000509000000000000" pitchFamily="65" charset="-120"/>
                <a:cs typeface="Arial" panose="020B0604020202020204" pitchFamily="34" charset="0"/>
              </a:rPr>
              <a:t>Interlude</a:t>
            </a:r>
          </a:p>
          <a:p>
            <a:pPr marL="0" marR="0">
              <a:spcBef>
                <a:spcPts val="0"/>
              </a:spcBef>
              <a:spcAft>
                <a:spcPts val="0"/>
              </a:spcAft>
            </a:pPr>
            <a:endParaRPr lang="en-US" sz="3600" dirty="0" smtClean="0">
              <a:latin typeface="Garamond" panose="02020404030301010803" pitchFamily="18" charset="0"/>
              <a:ea typeface="DFKai-SB" panose="03000509000000000000" pitchFamily="65" charset="-120"/>
              <a:cs typeface="Arial" panose="020B0604020202020204" pitchFamily="34" charset="0"/>
            </a:endParaRPr>
          </a:p>
          <a:p>
            <a:pPr marL="0" marR="0">
              <a:spcBef>
                <a:spcPts val="0"/>
              </a:spcBef>
              <a:spcAft>
                <a:spcPts val="0"/>
              </a:spcAft>
            </a:pPr>
            <a:r>
              <a:rPr lang="en-US" sz="3600" dirty="0" smtClean="0">
                <a:latin typeface="Garamond" panose="02020404030301010803" pitchFamily="18" charset="0"/>
                <a:ea typeface="DFKai-SB" panose="03000509000000000000" pitchFamily="65" charset="-120"/>
                <a:cs typeface="Arial" panose="020B0604020202020204" pitchFamily="34" charset="0"/>
              </a:rPr>
              <a:t>5</a:t>
            </a:r>
            <a:r>
              <a:rPr lang="en-US" sz="3600" dirty="0">
                <a:latin typeface="Garamond" panose="02020404030301010803" pitchFamily="18" charset="0"/>
                <a:ea typeface="DFKai-SB" panose="03000509000000000000" pitchFamily="65" charset="-120"/>
                <a:cs typeface="Arial" panose="020B0604020202020204" pitchFamily="34" charset="0"/>
              </a:rPr>
              <a:t>  </a:t>
            </a:r>
            <a:r>
              <a:rPr lang="en-US" sz="3600" dirty="0">
                <a:solidFill>
                  <a:srgbClr val="FFFF00"/>
                </a:solidFill>
                <a:latin typeface="Garamond" panose="02020404030301010803" pitchFamily="18" charset="0"/>
                <a:ea typeface="DFKai-SB" panose="03000509000000000000" pitchFamily="65" charset="-120"/>
                <a:cs typeface="Arial" panose="020B0604020202020204" pitchFamily="34" charset="0"/>
              </a:rPr>
              <a:t>And I heard </a:t>
            </a:r>
            <a:r>
              <a:rPr lang="en-US" sz="3600" dirty="0">
                <a:latin typeface="Garamond" panose="02020404030301010803" pitchFamily="18" charset="0"/>
                <a:ea typeface="DFKai-SB" panose="03000509000000000000" pitchFamily="65" charset="-120"/>
                <a:cs typeface="Arial" panose="020B0604020202020204" pitchFamily="34" charset="0"/>
              </a:rPr>
              <a:t>the angel in charge of the waters say, "Just are you, O Holy One, who is and who was, for you brought these judgments. </a:t>
            </a:r>
            <a:r>
              <a:rPr lang="en-US" sz="3600" dirty="0" smtClean="0">
                <a:latin typeface="Garamond" panose="02020404030301010803" pitchFamily="18" charset="0"/>
                <a:ea typeface="DFKai-SB" panose="03000509000000000000" pitchFamily="65" charset="-120"/>
                <a:cs typeface="Arial" panose="020B0604020202020204" pitchFamily="34" charset="0"/>
              </a:rPr>
              <a:t>6</a:t>
            </a:r>
            <a:r>
              <a:rPr lang="en-US" sz="3600" dirty="0">
                <a:latin typeface="Garamond" panose="02020404030301010803" pitchFamily="18" charset="0"/>
                <a:ea typeface="DFKai-SB" panose="03000509000000000000" pitchFamily="65" charset="-120"/>
                <a:cs typeface="Arial" panose="020B0604020202020204" pitchFamily="34" charset="0"/>
              </a:rPr>
              <a:t>  For they have shed the blood of saints and prophets, and you have given them blood to drink. It is what they deserve</a:t>
            </a:r>
            <a:r>
              <a:rPr lang="en-US" sz="3600" dirty="0" smtClean="0">
                <a:latin typeface="Garamond" panose="02020404030301010803" pitchFamily="18" charset="0"/>
                <a:ea typeface="DFKai-SB" panose="03000509000000000000" pitchFamily="65" charset="-120"/>
                <a:cs typeface="Arial" panose="020B0604020202020204" pitchFamily="34" charset="0"/>
              </a:rPr>
              <a:t>!“ 7</a:t>
            </a:r>
            <a:r>
              <a:rPr lang="en-US" sz="3600" dirty="0">
                <a:latin typeface="Garamond" panose="02020404030301010803" pitchFamily="18" charset="0"/>
                <a:ea typeface="DFKai-SB" panose="03000509000000000000" pitchFamily="65" charset="-120"/>
                <a:cs typeface="Arial" panose="020B0604020202020204" pitchFamily="34" charset="0"/>
              </a:rPr>
              <a:t>  </a:t>
            </a:r>
            <a:r>
              <a:rPr lang="en-US" sz="3600" dirty="0">
                <a:solidFill>
                  <a:srgbClr val="FFFF00"/>
                </a:solidFill>
                <a:latin typeface="Garamond" panose="02020404030301010803" pitchFamily="18" charset="0"/>
                <a:ea typeface="DFKai-SB" panose="03000509000000000000" pitchFamily="65" charset="-120"/>
                <a:cs typeface="Arial" panose="020B0604020202020204" pitchFamily="34" charset="0"/>
              </a:rPr>
              <a:t>And I heard </a:t>
            </a:r>
            <a:r>
              <a:rPr lang="en-US" sz="3600" dirty="0">
                <a:latin typeface="Garamond" panose="02020404030301010803" pitchFamily="18" charset="0"/>
                <a:ea typeface="DFKai-SB" panose="03000509000000000000" pitchFamily="65" charset="-120"/>
                <a:cs typeface="Arial" panose="020B0604020202020204" pitchFamily="34" charset="0"/>
              </a:rPr>
              <a:t>the altar saying, "Yes, Lord God the Almighty, true and just are your judgments!"  </a:t>
            </a:r>
            <a:endParaRPr lang="en-US" sz="3600" dirty="0">
              <a:effectLst/>
              <a:latin typeface="Calibri" panose="020F0502020204030204" pitchFamily="34" charset="0"/>
              <a:ea typeface="SimSun" panose="02010600030101010101" pitchFamily="2" charset="-122"/>
              <a:cs typeface="Arial" panose="020B0604020202020204" pitchFamily="34" charset="0"/>
            </a:endParaRPr>
          </a:p>
        </p:txBody>
      </p:sp>
    </p:spTree>
    <p:extLst>
      <p:ext uri="{BB962C8B-B14F-4D97-AF65-F5344CB8AC3E}">
        <p14:creationId xmlns:p14="http://schemas.microsoft.com/office/powerpoint/2010/main" val="153660802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29112"/>
            <a:ext cx="11582400" cy="6401753"/>
          </a:xfrm>
          <a:prstGeom prst="rect">
            <a:avLst/>
          </a:prstGeom>
        </p:spPr>
        <p:txBody>
          <a:bodyPr wrap="square">
            <a:spAutoFit/>
          </a:bodyPr>
          <a:lstStyle/>
          <a:p>
            <a:pPr marL="0" marR="0" algn="ctr">
              <a:spcBef>
                <a:spcPts val="0"/>
              </a:spcBef>
              <a:spcAft>
                <a:spcPts val="0"/>
              </a:spcAft>
            </a:pPr>
            <a:r>
              <a:rPr lang="en-US" sz="3600" dirty="0">
                <a:solidFill>
                  <a:srgbClr val="FFC000"/>
                </a:solidFill>
                <a:latin typeface="Garamond" panose="02020404030301010803" pitchFamily="18" charset="0"/>
                <a:ea typeface="DFKai-SB" panose="03000509000000000000" pitchFamily="65" charset="-120"/>
                <a:cs typeface="Arial" panose="020B0604020202020204" pitchFamily="34" charset="0"/>
              </a:rPr>
              <a:t>The </a:t>
            </a:r>
            <a:r>
              <a:rPr lang="en-US" sz="3600" dirty="0" smtClean="0">
                <a:solidFill>
                  <a:srgbClr val="FFC000"/>
                </a:solidFill>
                <a:latin typeface="Garamond" panose="02020404030301010803" pitchFamily="18" charset="0"/>
                <a:ea typeface="DFKai-SB" panose="03000509000000000000" pitchFamily="65" charset="-120"/>
                <a:cs typeface="Arial" panose="020B0604020202020204" pitchFamily="34" charset="0"/>
              </a:rPr>
              <a:t>Next </a:t>
            </a:r>
            <a:r>
              <a:rPr lang="en-US" sz="3600" dirty="0">
                <a:solidFill>
                  <a:srgbClr val="FFC000"/>
                </a:solidFill>
                <a:latin typeface="Garamond" panose="02020404030301010803" pitchFamily="18" charset="0"/>
                <a:ea typeface="DFKai-SB" panose="03000509000000000000" pitchFamily="65" charset="-120"/>
                <a:cs typeface="Arial" panose="020B0604020202020204" pitchFamily="34" charset="0"/>
              </a:rPr>
              <a:t>Three Bowls</a:t>
            </a:r>
          </a:p>
          <a:p>
            <a:r>
              <a:rPr lang="en-US" sz="3400" dirty="0" smtClean="0">
                <a:latin typeface="Garamond" panose="02020404030301010803" pitchFamily="18" charset="0"/>
                <a:ea typeface="DFKai-SB" panose="03000509000000000000" pitchFamily="65" charset="-120"/>
                <a:cs typeface="Arial" panose="020B0604020202020204" pitchFamily="34" charset="0"/>
              </a:rPr>
              <a:t>8</a:t>
            </a:r>
            <a:r>
              <a:rPr lang="en-US" sz="3400" dirty="0">
                <a:latin typeface="Garamond" panose="02020404030301010803" pitchFamily="18" charset="0"/>
                <a:ea typeface="DFKai-SB" panose="03000509000000000000" pitchFamily="65" charset="-120"/>
                <a:cs typeface="Arial" panose="020B0604020202020204" pitchFamily="34" charset="0"/>
              </a:rPr>
              <a:t>  </a:t>
            </a:r>
            <a:r>
              <a:rPr lang="en-US" sz="3400" dirty="0">
                <a:solidFill>
                  <a:srgbClr val="FFFF00"/>
                </a:solidFill>
                <a:latin typeface="Garamond" panose="02020404030301010803" pitchFamily="18" charset="0"/>
                <a:ea typeface="DFKai-SB" panose="03000509000000000000" pitchFamily="65" charset="-120"/>
                <a:cs typeface="Arial" panose="020B0604020202020204" pitchFamily="34" charset="0"/>
              </a:rPr>
              <a:t>The fourth angel </a:t>
            </a:r>
            <a:r>
              <a:rPr lang="en-US" sz="3400" dirty="0">
                <a:latin typeface="Garamond" panose="02020404030301010803" pitchFamily="18" charset="0"/>
                <a:ea typeface="DFKai-SB" panose="03000509000000000000" pitchFamily="65" charset="-120"/>
                <a:cs typeface="Arial" panose="020B0604020202020204" pitchFamily="34" charset="0"/>
              </a:rPr>
              <a:t>poured out his bowl on the sun, and it was allowed to scorch people with fire. </a:t>
            </a:r>
            <a:r>
              <a:rPr lang="en-US" sz="3400" dirty="0" smtClean="0">
                <a:latin typeface="Garamond" panose="02020404030301010803" pitchFamily="18" charset="0"/>
                <a:ea typeface="DFKai-SB" panose="03000509000000000000" pitchFamily="65" charset="-120"/>
                <a:cs typeface="Arial" panose="020B0604020202020204" pitchFamily="34" charset="0"/>
              </a:rPr>
              <a:t>9</a:t>
            </a:r>
            <a:r>
              <a:rPr lang="en-US" sz="3400" dirty="0">
                <a:latin typeface="Garamond" panose="02020404030301010803" pitchFamily="18" charset="0"/>
                <a:ea typeface="DFKai-SB" panose="03000509000000000000" pitchFamily="65" charset="-120"/>
                <a:cs typeface="Arial" panose="020B0604020202020204" pitchFamily="34" charset="0"/>
              </a:rPr>
              <a:t>  They were scorched by the fierce heat, and </a:t>
            </a:r>
            <a:r>
              <a:rPr lang="en-US" sz="3400" u="sng" dirty="0">
                <a:latin typeface="Garamond" panose="02020404030301010803" pitchFamily="18" charset="0"/>
                <a:ea typeface="DFKai-SB" panose="03000509000000000000" pitchFamily="65" charset="-120"/>
                <a:cs typeface="Arial" panose="020B0604020202020204" pitchFamily="34" charset="0"/>
              </a:rPr>
              <a:t>they cursed</a:t>
            </a:r>
            <a:r>
              <a:rPr lang="en-US" sz="3400" dirty="0">
                <a:latin typeface="Garamond" panose="02020404030301010803" pitchFamily="18" charset="0"/>
                <a:ea typeface="DFKai-SB" panose="03000509000000000000" pitchFamily="65" charset="-120"/>
                <a:cs typeface="Arial" panose="020B0604020202020204" pitchFamily="34" charset="0"/>
              </a:rPr>
              <a:t> the name of God who had power over these plagues. </a:t>
            </a:r>
            <a:r>
              <a:rPr lang="en-US" sz="3400" u="sng" dirty="0">
                <a:latin typeface="Garamond" panose="02020404030301010803" pitchFamily="18" charset="0"/>
                <a:ea typeface="DFKai-SB" panose="03000509000000000000" pitchFamily="65" charset="-120"/>
                <a:cs typeface="Arial" panose="020B0604020202020204" pitchFamily="34" charset="0"/>
              </a:rPr>
              <a:t>They did not repent</a:t>
            </a:r>
            <a:r>
              <a:rPr lang="en-US" sz="3400" dirty="0">
                <a:latin typeface="Garamond" panose="02020404030301010803" pitchFamily="18" charset="0"/>
                <a:ea typeface="DFKai-SB" panose="03000509000000000000" pitchFamily="65" charset="-120"/>
                <a:cs typeface="Arial" panose="020B0604020202020204" pitchFamily="34" charset="0"/>
              </a:rPr>
              <a:t> and give him glory. </a:t>
            </a:r>
            <a:r>
              <a:rPr lang="en-US" sz="3400" dirty="0" smtClean="0">
                <a:latin typeface="Garamond" panose="02020404030301010803" pitchFamily="18" charset="0"/>
                <a:ea typeface="DFKai-SB" panose="03000509000000000000" pitchFamily="65" charset="-120"/>
                <a:cs typeface="Arial" panose="020B0604020202020204" pitchFamily="34" charset="0"/>
              </a:rPr>
              <a:t>10</a:t>
            </a:r>
            <a:r>
              <a:rPr lang="en-US" sz="3400" dirty="0">
                <a:latin typeface="Garamond" panose="02020404030301010803" pitchFamily="18" charset="0"/>
                <a:ea typeface="DFKai-SB" panose="03000509000000000000" pitchFamily="65" charset="-120"/>
                <a:cs typeface="Arial" panose="020B0604020202020204" pitchFamily="34" charset="0"/>
              </a:rPr>
              <a:t>  </a:t>
            </a:r>
            <a:r>
              <a:rPr lang="en-US" sz="3400" dirty="0">
                <a:solidFill>
                  <a:srgbClr val="FFFF00"/>
                </a:solidFill>
                <a:latin typeface="Garamond" panose="02020404030301010803" pitchFamily="18" charset="0"/>
                <a:ea typeface="DFKai-SB" panose="03000509000000000000" pitchFamily="65" charset="-120"/>
                <a:cs typeface="Arial" panose="020B0604020202020204" pitchFamily="34" charset="0"/>
              </a:rPr>
              <a:t>The fifth angel </a:t>
            </a:r>
            <a:r>
              <a:rPr lang="en-US" sz="3400" dirty="0">
                <a:latin typeface="Garamond" panose="02020404030301010803" pitchFamily="18" charset="0"/>
                <a:ea typeface="DFKai-SB" panose="03000509000000000000" pitchFamily="65" charset="-120"/>
                <a:cs typeface="Arial" panose="020B0604020202020204" pitchFamily="34" charset="0"/>
              </a:rPr>
              <a:t>poured out his bowl on the throne of the beast, and its kingdom was plunged into darkness. People gnawed their tongues in anguish </a:t>
            </a:r>
            <a:r>
              <a:rPr lang="en-US" sz="3400" dirty="0" smtClean="0">
                <a:latin typeface="Garamond" panose="02020404030301010803" pitchFamily="18" charset="0"/>
                <a:ea typeface="DFKai-SB" panose="03000509000000000000" pitchFamily="65" charset="-120"/>
                <a:cs typeface="Arial" panose="020B0604020202020204" pitchFamily="34" charset="0"/>
              </a:rPr>
              <a:t>11</a:t>
            </a:r>
            <a:r>
              <a:rPr lang="en-US" sz="3400" dirty="0">
                <a:latin typeface="Garamond" panose="02020404030301010803" pitchFamily="18" charset="0"/>
                <a:ea typeface="DFKai-SB" panose="03000509000000000000" pitchFamily="65" charset="-120"/>
                <a:cs typeface="Arial" panose="020B0604020202020204" pitchFamily="34" charset="0"/>
              </a:rPr>
              <a:t>  </a:t>
            </a:r>
            <a:r>
              <a:rPr lang="en-US" sz="3400" u="sng" dirty="0">
                <a:latin typeface="Garamond" panose="02020404030301010803" pitchFamily="18" charset="0"/>
                <a:ea typeface="DFKai-SB" panose="03000509000000000000" pitchFamily="65" charset="-120"/>
                <a:cs typeface="Arial" panose="020B0604020202020204" pitchFamily="34" charset="0"/>
              </a:rPr>
              <a:t>and cursed</a:t>
            </a:r>
            <a:r>
              <a:rPr lang="en-US" sz="3400" dirty="0">
                <a:latin typeface="Garamond" panose="02020404030301010803" pitchFamily="18" charset="0"/>
                <a:ea typeface="DFKai-SB" panose="03000509000000000000" pitchFamily="65" charset="-120"/>
                <a:cs typeface="Arial" panose="020B0604020202020204" pitchFamily="34" charset="0"/>
              </a:rPr>
              <a:t> the God of heaven for their pain and sores. </a:t>
            </a:r>
            <a:r>
              <a:rPr lang="en-US" sz="3400" u="sng" dirty="0">
                <a:latin typeface="Garamond" panose="02020404030301010803" pitchFamily="18" charset="0"/>
                <a:ea typeface="DFKai-SB" panose="03000509000000000000" pitchFamily="65" charset="-120"/>
                <a:cs typeface="Arial" panose="020B0604020202020204" pitchFamily="34" charset="0"/>
              </a:rPr>
              <a:t>They did not repen</a:t>
            </a:r>
            <a:r>
              <a:rPr lang="en-US" sz="3400" dirty="0">
                <a:latin typeface="Garamond" panose="02020404030301010803" pitchFamily="18" charset="0"/>
                <a:ea typeface="DFKai-SB" panose="03000509000000000000" pitchFamily="65" charset="-120"/>
                <a:cs typeface="Arial" panose="020B0604020202020204" pitchFamily="34" charset="0"/>
              </a:rPr>
              <a:t>t of their deeds. </a:t>
            </a:r>
            <a:r>
              <a:rPr lang="en-US" sz="3400" dirty="0" smtClean="0">
                <a:latin typeface="Garamond" panose="02020404030301010803" pitchFamily="18" charset="0"/>
                <a:ea typeface="DFKai-SB" panose="03000509000000000000" pitchFamily="65" charset="-120"/>
                <a:cs typeface="Arial" panose="020B0604020202020204" pitchFamily="34" charset="0"/>
              </a:rPr>
              <a:t>12</a:t>
            </a:r>
            <a:r>
              <a:rPr lang="en-US" sz="3400" dirty="0">
                <a:latin typeface="Garamond" panose="02020404030301010803" pitchFamily="18" charset="0"/>
                <a:ea typeface="DFKai-SB" panose="03000509000000000000" pitchFamily="65" charset="-120"/>
                <a:cs typeface="Arial" panose="020B0604020202020204" pitchFamily="34" charset="0"/>
              </a:rPr>
              <a:t>  </a:t>
            </a:r>
            <a:r>
              <a:rPr lang="en-US" sz="3400" dirty="0">
                <a:solidFill>
                  <a:srgbClr val="FFFF00"/>
                </a:solidFill>
                <a:latin typeface="Garamond" panose="02020404030301010803" pitchFamily="18" charset="0"/>
                <a:ea typeface="DFKai-SB" panose="03000509000000000000" pitchFamily="65" charset="-120"/>
                <a:cs typeface="Arial" panose="020B0604020202020204" pitchFamily="34" charset="0"/>
              </a:rPr>
              <a:t>The sixth angel </a:t>
            </a:r>
            <a:r>
              <a:rPr lang="en-US" sz="3400" dirty="0">
                <a:latin typeface="Garamond" panose="02020404030301010803" pitchFamily="18" charset="0"/>
                <a:ea typeface="DFKai-SB" panose="03000509000000000000" pitchFamily="65" charset="-120"/>
                <a:cs typeface="Arial" panose="020B0604020202020204" pitchFamily="34" charset="0"/>
              </a:rPr>
              <a:t>poured out his bowl on the great river Euphrates, and its water was dried up, to prepare the way for the kings from the east. </a:t>
            </a:r>
          </a:p>
        </p:txBody>
      </p:sp>
    </p:spTree>
    <p:extLst>
      <p:ext uri="{BB962C8B-B14F-4D97-AF65-F5344CB8AC3E}">
        <p14:creationId xmlns:p14="http://schemas.microsoft.com/office/powerpoint/2010/main" val="73602727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29112"/>
            <a:ext cx="11582400" cy="6186309"/>
          </a:xfrm>
          <a:prstGeom prst="rect">
            <a:avLst/>
          </a:prstGeom>
        </p:spPr>
        <p:txBody>
          <a:bodyPr wrap="square">
            <a:spAutoFit/>
          </a:bodyPr>
          <a:lstStyle/>
          <a:p>
            <a:pPr marL="0" marR="0" algn="ctr">
              <a:spcBef>
                <a:spcPts val="0"/>
              </a:spcBef>
              <a:spcAft>
                <a:spcPts val="0"/>
              </a:spcAft>
            </a:pPr>
            <a:r>
              <a:rPr lang="en-US" sz="3600" dirty="0" smtClean="0">
                <a:solidFill>
                  <a:srgbClr val="FFC000"/>
                </a:solidFill>
                <a:latin typeface="Garamond" panose="02020404030301010803" pitchFamily="18" charset="0"/>
                <a:ea typeface="DFKai-SB" panose="03000509000000000000" pitchFamily="65" charset="-120"/>
                <a:cs typeface="Arial" panose="020B0604020202020204" pitchFamily="34" charset="0"/>
              </a:rPr>
              <a:t>Another Interlude</a:t>
            </a:r>
          </a:p>
          <a:p>
            <a:r>
              <a:rPr lang="en-US" sz="3600" dirty="0" smtClean="0">
                <a:latin typeface="Garamond" panose="02020404030301010803" pitchFamily="18" charset="0"/>
                <a:ea typeface="DFKai-SB" panose="03000509000000000000" pitchFamily="65" charset="-120"/>
                <a:cs typeface="Arial" panose="020B0604020202020204" pitchFamily="34" charset="0"/>
              </a:rPr>
              <a:t>13</a:t>
            </a:r>
            <a:r>
              <a:rPr lang="en-US" sz="3600" dirty="0">
                <a:latin typeface="Garamond" panose="02020404030301010803" pitchFamily="18" charset="0"/>
                <a:ea typeface="DFKai-SB" panose="03000509000000000000" pitchFamily="65" charset="-120"/>
                <a:cs typeface="Arial" panose="020B0604020202020204" pitchFamily="34" charset="0"/>
              </a:rPr>
              <a:t>  </a:t>
            </a:r>
            <a:r>
              <a:rPr lang="en-US" sz="3600" dirty="0">
                <a:solidFill>
                  <a:srgbClr val="FFFF00"/>
                </a:solidFill>
                <a:latin typeface="Garamond" panose="02020404030301010803" pitchFamily="18" charset="0"/>
                <a:ea typeface="DFKai-SB" panose="03000509000000000000" pitchFamily="65" charset="-120"/>
                <a:cs typeface="Arial" panose="020B0604020202020204" pitchFamily="34" charset="0"/>
              </a:rPr>
              <a:t>And I saw,</a:t>
            </a:r>
            <a:r>
              <a:rPr lang="en-US" sz="3600" dirty="0">
                <a:latin typeface="Garamond" panose="02020404030301010803" pitchFamily="18" charset="0"/>
                <a:ea typeface="DFKai-SB" panose="03000509000000000000" pitchFamily="65" charset="-120"/>
                <a:cs typeface="Arial" panose="020B0604020202020204" pitchFamily="34" charset="0"/>
              </a:rPr>
              <a:t> coming out of the mouth of the dragon and out of the mouth of the beast and out of the mouth of the false prophet, three unclean spirits like frogs. </a:t>
            </a:r>
            <a:r>
              <a:rPr lang="en-US" sz="3600" dirty="0" smtClean="0">
                <a:latin typeface="Garamond" panose="02020404030301010803" pitchFamily="18" charset="0"/>
                <a:ea typeface="DFKai-SB" panose="03000509000000000000" pitchFamily="65" charset="-120"/>
                <a:cs typeface="Arial" panose="020B0604020202020204" pitchFamily="34" charset="0"/>
              </a:rPr>
              <a:t>14</a:t>
            </a:r>
            <a:r>
              <a:rPr lang="en-US" sz="3600" dirty="0">
                <a:latin typeface="Garamond" panose="02020404030301010803" pitchFamily="18" charset="0"/>
                <a:ea typeface="DFKai-SB" panose="03000509000000000000" pitchFamily="65" charset="-120"/>
                <a:cs typeface="Arial" panose="020B0604020202020204" pitchFamily="34" charset="0"/>
              </a:rPr>
              <a:t>  For they are demonic spirits, performing signs, who go abroad to the kings of the whole world, to assemble them for battle on the great day of God the Almighty. </a:t>
            </a:r>
            <a:r>
              <a:rPr lang="en-US" sz="3600" dirty="0" smtClean="0">
                <a:latin typeface="Garamond" panose="02020404030301010803" pitchFamily="18" charset="0"/>
                <a:ea typeface="DFKai-SB" panose="03000509000000000000" pitchFamily="65" charset="-120"/>
                <a:cs typeface="Arial" panose="020B0604020202020204" pitchFamily="34" charset="0"/>
              </a:rPr>
              <a:t>15</a:t>
            </a:r>
            <a:r>
              <a:rPr lang="en-US" sz="3600" dirty="0">
                <a:latin typeface="Garamond" panose="02020404030301010803" pitchFamily="18" charset="0"/>
                <a:ea typeface="DFKai-SB" panose="03000509000000000000" pitchFamily="65" charset="-120"/>
                <a:cs typeface="Arial" panose="020B0604020202020204" pitchFamily="34" charset="0"/>
              </a:rPr>
              <a:t>  </a:t>
            </a:r>
            <a:r>
              <a:rPr lang="en-US" sz="3600" dirty="0">
                <a:solidFill>
                  <a:srgbClr val="FFFF00"/>
                </a:solidFill>
                <a:latin typeface="Garamond" panose="02020404030301010803" pitchFamily="18" charset="0"/>
                <a:ea typeface="DFKai-SB" panose="03000509000000000000" pitchFamily="65" charset="-120"/>
                <a:cs typeface="Arial" panose="020B0604020202020204" pitchFamily="34" charset="0"/>
              </a:rPr>
              <a:t>("Behold, I am coming like a thief! Blessed is the one who stays awake, keeping his garments on, that he may not go about naked and be seen exposed!")</a:t>
            </a:r>
            <a:r>
              <a:rPr lang="en-US" sz="3600" dirty="0">
                <a:latin typeface="Garamond" panose="02020404030301010803" pitchFamily="18" charset="0"/>
                <a:ea typeface="DFKai-SB" panose="03000509000000000000" pitchFamily="65" charset="-120"/>
                <a:cs typeface="Arial" panose="020B0604020202020204" pitchFamily="34" charset="0"/>
              </a:rPr>
              <a:t> </a:t>
            </a:r>
            <a:r>
              <a:rPr lang="en-US" sz="3600" dirty="0" smtClean="0">
                <a:latin typeface="Garamond" panose="02020404030301010803" pitchFamily="18" charset="0"/>
                <a:ea typeface="DFKai-SB" panose="03000509000000000000" pitchFamily="65" charset="-120"/>
                <a:cs typeface="Arial" panose="020B0604020202020204" pitchFamily="34" charset="0"/>
              </a:rPr>
              <a:t>16</a:t>
            </a:r>
            <a:r>
              <a:rPr lang="en-US" sz="3600" dirty="0">
                <a:latin typeface="Garamond" panose="02020404030301010803" pitchFamily="18" charset="0"/>
                <a:ea typeface="DFKai-SB" panose="03000509000000000000" pitchFamily="65" charset="-120"/>
                <a:cs typeface="Arial" panose="020B0604020202020204" pitchFamily="34" charset="0"/>
              </a:rPr>
              <a:t>  And they assembled them at the place that in Hebrew is called Armageddon. </a:t>
            </a:r>
          </a:p>
        </p:txBody>
      </p:sp>
    </p:spTree>
    <p:extLst>
      <p:ext uri="{BB962C8B-B14F-4D97-AF65-F5344CB8AC3E}">
        <p14:creationId xmlns:p14="http://schemas.microsoft.com/office/powerpoint/2010/main" val="165620565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29112"/>
            <a:ext cx="11582400" cy="4524315"/>
          </a:xfrm>
          <a:prstGeom prst="rect">
            <a:avLst/>
          </a:prstGeom>
        </p:spPr>
        <p:txBody>
          <a:bodyPr wrap="square">
            <a:spAutoFit/>
          </a:bodyPr>
          <a:lstStyle/>
          <a:p>
            <a:pPr marL="0" marR="0" algn="ctr">
              <a:spcBef>
                <a:spcPts val="0"/>
              </a:spcBef>
              <a:spcAft>
                <a:spcPts val="0"/>
              </a:spcAft>
            </a:pPr>
            <a:r>
              <a:rPr lang="en-US" sz="3600" dirty="0">
                <a:solidFill>
                  <a:srgbClr val="FFC000"/>
                </a:solidFill>
                <a:latin typeface="Garamond" panose="02020404030301010803" pitchFamily="18" charset="0"/>
                <a:ea typeface="DFKai-SB" panose="03000509000000000000" pitchFamily="65" charset="-120"/>
                <a:cs typeface="Arial" panose="020B0604020202020204" pitchFamily="34" charset="0"/>
              </a:rPr>
              <a:t>The </a:t>
            </a:r>
            <a:r>
              <a:rPr lang="en-US" sz="3600" dirty="0" smtClean="0">
                <a:solidFill>
                  <a:srgbClr val="FFC000"/>
                </a:solidFill>
                <a:latin typeface="Garamond" panose="02020404030301010803" pitchFamily="18" charset="0"/>
                <a:ea typeface="DFKai-SB" panose="03000509000000000000" pitchFamily="65" charset="-120"/>
                <a:cs typeface="Arial" panose="020B0604020202020204" pitchFamily="34" charset="0"/>
              </a:rPr>
              <a:t>Last Bowls</a:t>
            </a:r>
            <a:endParaRPr lang="en-US" sz="3600" dirty="0">
              <a:solidFill>
                <a:srgbClr val="FFC000"/>
              </a:solidFill>
              <a:latin typeface="Garamond" panose="02020404030301010803" pitchFamily="18" charset="0"/>
              <a:ea typeface="DFKai-SB" panose="03000509000000000000" pitchFamily="65" charset="-120"/>
              <a:cs typeface="Arial" panose="020B0604020202020204" pitchFamily="34" charset="0"/>
            </a:endParaRPr>
          </a:p>
          <a:p>
            <a:endParaRPr lang="en-US" sz="3600" dirty="0" smtClean="0">
              <a:latin typeface="Garamond" panose="02020404030301010803" pitchFamily="18" charset="0"/>
              <a:ea typeface="DFKai-SB" panose="03000509000000000000" pitchFamily="65" charset="-120"/>
              <a:cs typeface="Arial" panose="020B0604020202020204" pitchFamily="34" charset="0"/>
            </a:endParaRPr>
          </a:p>
          <a:p>
            <a:r>
              <a:rPr lang="en-US" sz="3600" dirty="0" smtClean="0">
                <a:latin typeface="Garamond" panose="02020404030301010803" pitchFamily="18" charset="0"/>
                <a:ea typeface="DFKai-SB" panose="03000509000000000000" pitchFamily="65" charset="-120"/>
                <a:cs typeface="Arial" panose="020B0604020202020204" pitchFamily="34" charset="0"/>
              </a:rPr>
              <a:t>17</a:t>
            </a:r>
            <a:r>
              <a:rPr lang="en-US" sz="3600" dirty="0">
                <a:latin typeface="Garamond" panose="02020404030301010803" pitchFamily="18" charset="0"/>
                <a:ea typeface="DFKai-SB" panose="03000509000000000000" pitchFamily="65" charset="-120"/>
                <a:cs typeface="Arial" panose="020B0604020202020204" pitchFamily="34" charset="0"/>
              </a:rPr>
              <a:t>  </a:t>
            </a:r>
            <a:r>
              <a:rPr lang="en-US" sz="3600" dirty="0">
                <a:solidFill>
                  <a:srgbClr val="FFFF00"/>
                </a:solidFill>
                <a:latin typeface="Garamond" panose="02020404030301010803" pitchFamily="18" charset="0"/>
                <a:ea typeface="DFKai-SB" panose="03000509000000000000" pitchFamily="65" charset="-120"/>
                <a:cs typeface="Arial" panose="020B0604020202020204" pitchFamily="34" charset="0"/>
              </a:rPr>
              <a:t>The seventh angel </a:t>
            </a:r>
            <a:r>
              <a:rPr lang="en-US" sz="3600" dirty="0">
                <a:latin typeface="Garamond" panose="02020404030301010803" pitchFamily="18" charset="0"/>
                <a:ea typeface="DFKai-SB" panose="03000509000000000000" pitchFamily="65" charset="-120"/>
                <a:cs typeface="Arial" panose="020B0604020202020204" pitchFamily="34" charset="0"/>
              </a:rPr>
              <a:t>poured out his bowl into the air, and a loud voice came out of the temple, from the throne, saying, "It is done!" </a:t>
            </a:r>
            <a:r>
              <a:rPr lang="en-US" sz="3600" dirty="0" smtClean="0">
                <a:latin typeface="Garamond" panose="02020404030301010803" pitchFamily="18" charset="0"/>
                <a:ea typeface="DFKai-SB" panose="03000509000000000000" pitchFamily="65" charset="-120"/>
                <a:cs typeface="Arial" panose="020B0604020202020204" pitchFamily="34" charset="0"/>
              </a:rPr>
              <a:t>18</a:t>
            </a:r>
            <a:r>
              <a:rPr lang="en-US" sz="3600" dirty="0">
                <a:latin typeface="Garamond" panose="02020404030301010803" pitchFamily="18" charset="0"/>
                <a:ea typeface="DFKai-SB" panose="03000509000000000000" pitchFamily="65" charset="-120"/>
                <a:cs typeface="Arial" panose="020B0604020202020204" pitchFamily="34" charset="0"/>
              </a:rPr>
              <a:t>  And there were flashes of lightning, rumblings, peals of thunder, and a great earthquake such as there had never been since man was on the earth, so great was that earthquake. </a:t>
            </a:r>
          </a:p>
        </p:txBody>
      </p:sp>
    </p:spTree>
    <p:extLst>
      <p:ext uri="{BB962C8B-B14F-4D97-AF65-F5344CB8AC3E}">
        <p14:creationId xmlns:p14="http://schemas.microsoft.com/office/powerpoint/2010/main" val="76831245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29112"/>
            <a:ext cx="11582400" cy="5632311"/>
          </a:xfrm>
          <a:prstGeom prst="rect">
            <a:avLst/>
          </a:prstGeom>
        </p:spPr>
        <p:txBody>
          <a:bodyPr wrap="square">
            <a:spAutoFit/>
          </a:bodyPr>
          <a:lstStyle/>
          <a:p>
            <a:pPr marL="0" marR="0" algn="ctr">
              <a:spcBef>
                <a:spcPts val="0"/>
              </a:spcBef>
              <a:spcAft>
                <a:spcPts val="0"/>
              </a:spcAft>
            </a:pPr>
            <a:r>
              <a:rPr lang="en-US" sz="3600" dirty="0">
                <a:solidFill>
                  <a:srgbClr val="FFC000"/>
                </a:solidFill>
                <a:latin typeface="Garamond" panose="02020404030301010803" pitchFamily="18" charset="0"/>
                <a:ea typeface="DFKai-SB" panose="03000509000000000000" pitchFamily="65" charset="-120"/>
                <a:cs typeface="Arial" panose="020B0604020202020204" pitchFamily="34" charset="0"/>
              </a:rPr>
              <a:t>The </a:t>
            </a:r>
            <a:r>
              <a:rPr lang="en-US" sz="3600" dirty="0" smtClean="0">
                <a:solidFill>
                  <a:srgbClr val="FFC000"/>
                </a:solidFill>
                <a:latin typeface="Garamond" panose="02020404030301010803" pitchFamily="18" charset="0"/>
                <a:ea typeface="DFKai-SB" panose="03000509000000000000" pitchFamily="65" charset="-120"/>
                <a:cs typeface="Arial" panose="020B0604020202020204" pitchFamily="34" charset="0"/>
              </a:rPr>
              <a:t>Last Bowls (</a:t>
            </a:r>
            <a:r>
              <a:rPr lang="en-US" sz="3600" dirty="0" err="1" smtClean="0">
                <a:solidFill>
                  <a:srgbClr val="FFC000"/>
                </a:solidFill>
                <a:latin typeface="Garamond" panose="02020404030301010803" pitchFamily="18" charset="0"/>
                <a:ea typeface="DFKai-SB" panose="03000509000000000000" pitchFamily="65" charset="-120"/>
                <a:cs typeface="Arial" panose="020B0604020202020204" pitchFamily="34" charset="0"/>
              </a:rPr>
              <a:t>cont</a:t>
            </a:r>
            <a:r>
              <a:rPr lang="en-US" sz="3600" dirty="0" smtClean="0">
                <a:solidFill>
                  <a:srgbClr val="FFC000"/>
                </a:solidFill>
                <a:latin typeface="Garamond" panose="02020404030301010803" pitchFamily="18" charset="0"/>
                <a:ea typeface="DFKai-SB" panose="03000509000000000000" pitchFamily="65" charset="-120"/>
                <a:cs typeface="Arial" panose="020B0604020202020204" pitchFamily="34" charset="0"/>
              </a:rPr>
              <a:t>…)</a:t>
            </a:r>
            <a:endParaRPr lang="en-US" sz="3600" dirty="0">
              <a:solidFill>
                <a:srgbClr val="FFC000"/>
              </a:solidFill>
              <a:latin typeface="Garamond" panose="02020404030301010803" pitchFamily="18" charset="0"/>
              <a:ea typeface="DFKai-SB" panose="03000509000000000000" pitchFamily="65" charset="-120"/>
              <a:cs typeface="Arial" panose="020B0604020202020204" pitchFamily="34" charset="0"/>
            </a:endParaRPr>
          </a:p>
          <a:p>
            <a:endParaRPr lang="en-US" sz="3600" dirty="0" smtClean="0">
              <a:latin typeface="Garamond" panose="02020404030301010803" pitchFamily="18" charset="0"/>
              <a:ea typeface="DFKai-SB" panose="03000509000000000000" pitchFamily="65" charset="-120"/>
              <a:cs typeface="Arial" panose="020B0604020202020204" pitchFamily="34" charset="0"/>
            </a:endParaRPr>
          </a:p>
          <a:p>
            <a:r>
              <a:rPr lang="en-US" sz="3600" dirty="0" smtClean="0">
                <a:latin typeface="Garamond" panose="02020404030301010803" pitchFamily="18" charset="0"/>
                <a:ea typeface="DFKai-SB" panose="03000509000000000000" pitchFamily="65" charset="-120"/>
                <a:cs typeface="Arial" panose="020B0604020202020204" pitchFamily="34" charset="0"/>
              </a:rPr>
              <a:t>19</a:t>
            </a:r>
            <a:r>
              <a:rPr lang="en-US" sz="3600" dirty="0">
                <a:latin typeface="Garamond" panose="02020404030301010803" pitchFamily="18" charset="0"/>
                <a:ea typeface="DFKai-SB" panose="03000509000000000000" pitchFamily="65" charset="-120"/>
                <a:cs typeface="Arial" panose="020B0604020202020204" pitchFamily="34" charset="0"/>
              </a:rPr>
              <a:t>  The </a:t>
            </a:r>
            <a:r>
              <a:rPr lang="en-US" sz="3600" dirty="0">
                <a:solidFill>
                  <a:srgbClr val="FFFF00"/>
                </a:solidFill>
                <a:latin typeface="Garamond" panose="02020404030301010803" pitchFamily="18" charset="0"/>
                <a:ea typeface="DFKai-SB" panose="03000509000000000000" pitchFamily="65" charset="-120"/>
                <a:cs typeface="Arial" panose="020B0604020202020204" pitchFamily="34" charset="0"/>
              </a:rPr>
              <a:t>great</a:t>
            </a:r>
            <a:r>
              <a:rPr lang="en-US" sz="3600" dirty="0">
                <a:latin typeface="Garamond" panose="02020404030301010803" pitchFamily="18" charset="0"/>
                <a:ea typeface="DFKai-SB" panose="03000509000000000000" pitchFamily="65" charset="-120"/>
                <a:cs typeface="Arial" panose="020B0604020202020204" pitchFamily="34" charset="0"/>
              </a:rPr>
              <a:t> city was split into three parts, and the cities of the nations fell, and God remembered Babylon the </a:t>
            </a:r>
            <a:r>
              <a:rPr lang="en-US" sz="3600" dirty="0">
                <a:solidFill>
                  <a:srgbClr val="FFFF00"/>
                </a:solidFill>
                <a:latin typeface="Garamond" panose="02020404030301010803" pitchFamily="18" charset="0"/>
                <a:ea typeface="DFKai-SB" panose="03000509000000000000" pitchFamily="65" charset="-120"/>
                <a:cs typeface="Arial" panose="020B0604020202020204" pitchFamily="34" charset="0"/>
              </a:rPr>
              <a:t>great</a:t>
            </a:r>
            <a:r>
              <a:rPr lang="en-US" sz="3600" dirty="0">
                <a:latin typeface="Garamond" panose="02020404030301010803" pitchFamily="18" charset="0"/>
                <a:ea typeface="DFKai-SB" panose="03000509000000000000" pitchFamily="65" charset="-120"/>
                <a:cs typeface="Arial" panose="020B0604020202020204" pitchFamily="34" charset="0"/>
              </a:rPr>
              <a:t>, to make her drain the cup of the wine of the fury of his wrath. </a:t>
            </a:r>
            <a:r>
              <a:rPr lang="en-US" sz="3600" dirty="0" smtClean="0">
                <a:latin typeface="Garamond" panose="02020404030301010803" pitchFamily="18" charset="0"/>
                <a:ea typeface="DFKai-SB" panose="03000509000000000000" pitchFamily="65" charset="-120"/>
                <a:cs typeface="Arial" panose="020B0604020202020204" pitchFamily="34" charset="0"/>
              </a:rPr>
              <a:t>20</a:t>
            </a:r>
            <a:r>
              <a:rPr lang="en-US" sz="3600" dirty="0">
                <a:latin typeface="Garamond" panose="02020404030301010803" pitchFamily="18" charset="0"/>
                <a:ea typeface="DFKai-SB" panose="03000509000000000000" pitchFamily="65" charset="-120"/>
                <a:cs typeface="Arial" panose="020B0604020202020204" pitchFamily="34" charset="0"/>
              </a:rPr>
              <a:t>  And every island fled away, and no mountains were to be found. </a:t>
            </a:r>
            <a:r>
              <a:rPr lang="en-US" sz="3600" dirty="0" smtClean="0">
                <a:latin typeface="Garamond" panose="02020404030301010803" pitchFamily="18" charset="0"/>
                <a:ea typeface="DFKai-SB" panose="03000509000000000000" pitchFamily="65" charset="-120"/>
                <a:cs typeface="Arial" panose="020B0604020202020204" pitchFamily="34" charset="0"/>
              </a:rPr>
              <a:t>21</a:t>
            </a:r>
            <a:r>
              <a:rPr lang="en-US" sz="3600" dirty="0">
                <a:latin typeface="Garamond" panose="02020404030301010803" pitchFamily="18" charset="0"/>
                <a:ea typeface="DFKai-SB" panose="03000509000000000000" pitchFamily="65" charset="-120"/>
                <a:cs typeface="Arial" panose="020B0604020202020204" pitchFamily="34" charset="0"/>
              </a:rPr>
              <a:t>  And </a:t>
            </a:r>
            <a:r>
              <a:rPr lang="en-US" sz="3600" dirty="0">
                <a:solidFill>
                  <a:srgbClr val="FFFF00"/>
                </a:solidFill>
                <a:latin typeface="Garamond" panose="02020404030301010803" pitchFamily="18" charset="0"/>
                <a:ea typeface="DFKai-SB" panose="03000509000000000000" pitchFamily="65" charset="-120"/>
                <a:cs typeface="Arial" panose="020B0604020202020204" pitchFamily="34" charset="0"/>
              </a:rPr>
              <a:t>great</a:t>
            </a:r>
            <a:r>
              <a:rPr lang="en-US" sz="3600" dirty="0">
                <a:latin typeface="Garamond" panose="02020404030301010803" pitchFamily="18" charset="0"/>
                <a:ea typeface="DFKai-SB" panose="03000509000000000000" pitchFamily="65" charset="-120"/>
                <a:cs typeface="Arial" panose="020B0604020202020204" pitchFamily="34" charset="0"/>
              </a:rPr>
              <a:t> hailstones, about one hundred pounds each, fell from heaven on people; and they cursed God for the plague of the hail, because the plague was </a:t>
            </a:r>
            <a:r>
              <a:rPr lang="en-US" sz="3600" dirty="0">
                <a:solidFill>
                  <a:srgbClr val="FFFF00"/>
                </a:solidFill>
                <a:latin typeface="Garamond" panose="02020404030301010803" pitchFamily="18" charset="0"/>
                <a:ea typeface="DFKai-SB" panose="03000509000000000000" pitchFamily="65" charset="-120"/>
                <a:cs typeface="Arial" panose="020B0604020202020204" pitchFamily="34" charset="0"/>
              </a:rPr>
              <a:t>so severe</a:t>
            </a:r>
            <a:r>
              <a:rPr lang="en-US" sz="3600" dirty="0">
                <a:latin typeface="Garamond" panose="02020404030301010803" pitchFamily="18" charset="0"/>
                <a:ea typeface="DFKai-SB" panose="03000509000000000000" pitchFamily="65" charset="-120"/>
                <a:cs typeface="Arial" panose="020B0604020202020204" pitchFamily="34" charset="0"/>
              </a:rPr>
              <a:t>.</a:t>
            </a:r>
          </a:p>
        </p:txBody>
      </p:sp>
    </p:spTree>
    <p:extLst>
      <p:ext uri="{BB962C8B-B14F-4D97-AF65-F5344CB8AC3E}">
        <p14:creationId xmlns:p14="http://schemas.microsoft.com/office/powerpoint/2010/main" val="161417993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96741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5486400" cy="5410200"/>
          </a:xfrm>
        </p:spPr>
        <p:txBody>
          <a:bodyPr>
            <a:noAutofit/>
          </a:bodyPr>
          <a:lstStyle/>
          <a:p>
            <a:pPr marL="0" lvl="2" indent="0" algn="ctr">
              <a:buNone/>
            </a:pPr>
            <a:r>
              <a:rPr lang="en-US" altLang="zh-TW" sz="3600" dirty="0" smtClean="0">
                <a:solidFill>
                  <a:schemeClr val="tx1"/>
                </a:solidFill>
                <a:effectLst/>
                <a:latin typeface="Garamond" panose="02020404030301010803" pitchFamily="18" charset="0"/>
                <a:ea typeface="DFKai-SB" panose="03000509000000000000" pitchFamily="65" charset="-120"/>
              </a:rPr>
              <a:t>Rev 5:8</a:t>
            </a:r>
            <a:endParaRPr lang="en-US" altLang="zh-TW" sz="3600" dirty="0">
              <a:solidFill>
                <a:schemeClr val="tx1"/>
              </a:solidFill>
              <a:effectLst/>
              <a:latin typeface="Garamond" panose="02020404030301010803" pitchFamily="18" charset="0"/>
              <a:ea typeface="DFKai-SB" panose="03000509000000000000" pitchFamily="65" charset="-120"/>
            </a:endParaRPr>
          </a:p>
          <a:p>
            <a:pPr marL="0" lvl="2" indent="0">
              <a:buNone/>
            </a:pPr>
            <a:r>
              <a:rPr lang="en-US" sz="3600" b="1" dirty="0">
                <a:solidFill>
                  <a:schemeClr val="tx1"/>
                </a:solidFill>
                <a:effectLst/>
                <a:latin typeface="Garamond" panose="02020404030301010803" pitchFamily="18" charset="0"/>
                <a:ea typeface="DFKai-SB" panose="03000509000000000000" pitchFamily="65" charset="-120"/>
              </a:rPr>
              <a:t>And when he had taken the scroll, the four living creatures and the twenty-four elders fell down before the Lamb, each holding a harp, and golden bowls full of incense, which are the prayers of the </a:t>
            </a:r>
            <a:r>
              <a:rPr lang="en-US" sz="3600" b="1" dirty="0" smtClean="0">
                <a:solidFill>
                  <a:schemeClr val="tx1"/>
                </a:solidFill>
                <a:effectLst/>
                <a:latin typeface="Garamond" panose="02020404030301010803" pitchFamily="18" charset="0"/>
                <a:ea typeface="DFKai-SB" panose="03000509000000000000" pitchFamily="65" charset="-120"/>
              </a:rPr>
              <a:t>saints.</a:t>
            </a:r>
            <a:endParaRPr lang="en-US" sz="3600" b="1" dirty="0">
              <a:solidFill>
                <a:schemeClr val="tx1"/>
              </a:solidFill>
              <a:effectLst/>
              <a:latin typeface="Garamond" panose="02020404030301010803" pitchFamily="18" charset="0"/>
              <a:ea typeface="DFKai-SB" panose="03000509000000000000" pitchFamily="65" charset="-120"/>
            </a:endParaRPr>
          </a:p>
        </p:txBody>
      </p:sp>
      <p:sp>
        <p:nvSpPr>
          <p:cNvPr id="4" name="Content Placeholder 2"/>
          <p:cNvSpPr txBox="1">
            <a:spLocks/>
          </p:cNvSpPr>
          <p:nvPr/>
        </p:nvSpPr>
        <p:spPr>
          <a:xfrm>
            <a:off x="6477000" y="228600"/>
            <a:ext cx="5486400" cy="5410200"/>
          </a:xfrm>
          <a:prstGeom prst="rect">
            <a:avLst/>
          </a:prstGeom>
          <a:effectLst>
            <a:outerShdw blurRad="25400" dir="17880000">
              <a:srgbClr val="000000">
                <a:alpha val="46000"/>
              </a:srgbClr>
            </a:outerShdw>
          </a:effectLst>
        </p:spPr>
        <p:txBody>
          <a:bodyPr vert="horz" lIns="91440" tIns="45720" rIns="91440" bIns="45720" rtlCol="0" anchor="t">
            <a:noAutofit/>
          </a:bodyPr>
          <a:lst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a:lstStyle>
          <a:p>
            <a:pPr marL="0" lvl="2" indent="0" algn="ctr" fontAlgn="auto">
              <a:buFont typeface="Wingdings 2" charset="2"/>
              <a:buNone/>
            </a:pPr>
            <a:r>
              <a:rPr lang="zh-TW" altLang="en-US" sz="4000" b="0" dirty="0" smtClean="0">
                <a:solidFill>
                  <a:schemeClr val="tx1"/>
                </a:solidFill>
                <a:effectLst/>
                <a:latin typeface="Garamond" panose="02020404030301010803" pitchFamily="18" charset="0"/>
                <a:ea typeface="DFKai-SB" panose="03000509000000000000" pitchFamily="65" charset="-120"/>
              </a:rPr>
              <a:t>啟 </a:t>
            </a:r>
            <a:r>
              <a:rPr lang="en-US" altLang="zh-TW" sz="4000" b="0" dirty="0" smtClean="0">
                <a:solidFill>
                  <a:schemeClr val="tx1"/>
                </a:solidFill>
                <a:effectLst/>
                <a:latin typeface="Garamond" panose="02020404030301010803" pitchFamily="18" charset="0"/>
                <a:ea typeface="DFKai-SB" panose="03000509000000000000" pitchFamily="65" charset="-120"/>
              </a:rPr>
              <a:t>5:8</a:t>
            </a:r>
          </a:p>
          <a:p>
            <a:pPr marL="36900" indent="0" fontAlgn="auto">
              <a:buNone/>
            </a:pPr>
            <a:r>
              <a:rPr lang="zh-TW" altLang="en-US" sz="4000" b="0" dirty="0" smtClean="0">
                <a:solidFill>
                  <a:schemeClr val="tx1"/>
                </a:solidFill>
                <a:effectLst/>
                <a:latin typeface="Garamond" panose="02020404030301010803" pitchFamily="18" charset="0"/>
                <a:ea typeface="DFKai-SB" panose="03000509000000000000" pitchFamily="65" charset="-120"/>
              </a:rPr>
              <a:t>「</a:t>
            </a:r>
            <a:r>
              <a:rPr lang="zh-TW" altLang="en-US" sz="4000" dirty="0">
                <a:solidFill>
                  <a:schemeClr val="tx1"/>
                </a:solidFill>
                <a:effectLst/>
                <a:latin typeface="Garamond" panose="02020404030301010803" pitchFamily="18" charset="0"/>
                <a:ea typeface="DFKai-SB" panose="03000509000000000000" pitchFamily="65" charset="-120"/>
              </a:rPr>
              <a:t>他既拿了書卷、四活物和二十四位長老、就俯伏在羔羊面前、各拿著琴、和盛滿了香的金爐．這香就是眾聖徒的祈禱。</a:t>
            </a:r>
            <a:r>
              <a:rPr lang="zh-TW" altLang="en-US" sz="4400" b="0" dirty="0" smtClean="0">
                <a:solidFill>
                  <a:schemeClr val="tx1"/>
                </a:solidFill>
                <a:effectLst/>
                <a:latin typeface="Garamond" panose="02020404030301010803" pitchFamily="18" charset="0"/>
                <a:ea typeface="DFKai-SB" panose="03000509000000000000" pitchFamily="65" charset="-120"/>
              </a:rPr>
              <a:t>」</a:t>
            </a:r>
            <a:endParaRPr lang="en-US" sz="4400" b="0" dirty="0">
              <a:solidFill>
                <a:schemeClr val="tx1"/>
              </a:solidFill>
              <a:latin typeface="Garamond" panose="02020404030301010803" pitchFamily="18" charset="0"/>
              <a:ea typeface="DFKai-SB" panose="03000509000000000000" pitchFamily="65" charset="-120"/>
            </a:endParaRPr>
          </a:p>
        </p:txBody>
      </p:sp>
    </p:spTree>
    <p:extLst>
      <p:ext uri="{BB962C8B-B14F-4D97-AF65-F5344CB8AC3E}">
        <p14:creationId xmlns:p14="http://schemas.microsoft.com/office/powerpoint/2010/main" val="29671177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Slate</Template>
  <TotalTime>3041</TotalTime>
  <Words>800</Words>
  <Application>Microsoft Office PowerPoint</Application>
  <PresentationFormat>Widescreen</PresentationFormat>
  <Paragraphs>56</Paragraphs>
  <Slides>20</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DFKai-SB</vt:lpstr>
      <vt:lpstr>SimSun</vt:lpstr>
      <vt:lpstr>Arial</vt:lpstr>
      <vt:lpstr>Calibri</vt:lpstr>
      <vt:lpstr>Calisto MT</vt:lpstr>
      <vt:lpstr>Garamond</vt:lpstr>
      <vt:lpstr>Times New Roman</vt:lpstr>
      <vt:lpstr>Trebuchet MS</vt:lpstr>
      <vt:lpstr>Wingdings 2</vt:lpstr>
      <vt:lpstr>Slate</vt:lpstr>
      <vt:lpstr>七碗的災難 Seven Bowls of God's Wrath  Revelation 16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Dennis</dc:creator>
  <cp:lastModifiedBy>Dennis Wong</cp:lastModifiedBy>
  <cp:revision>86</cp:revision>
  <dcterms:created xsi:type="dcterms:W3CDTF">1601-01-01T00:00:00Z</dcterms:created>
  <dcterms:modified xsi:type="dcterms:W3CDTF">2018-11-04T13:55:58Z</dcterms:modified>
</cp:coreProperties>
</file>