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60" r:id="rId3"/>
    <p:sldMasterId id="2147483666" r:id="rId4"/>
    <p:sldMasterId id="2147483668" r:id="rId5"/>
    <p:sldMasterId id="2147483674" r:id="rId6"/>
    <p:sldMasterId id="2147483676" r:id="rId7"/>
  </p:sldMasterIdLst>
  <p:notesMasterIdLst>
    <p:notesMasterId r:id="rId27"/>
  </p:notesMasterIdLst>
  <p:sldIdLst>
    <p:sldId id="271" r:id="rId8"/>
    <p:sldId id="259" r:id="rId9"/>
    <p:sldId id="297" r:id="rId10"/>
    <p:sldId id="298" r:id="rId11"/>
    <p:sldId id="299" r:id="rId12"/>
    <p:sldId id="277" r:id="rId13"/>
    <p:sldId id="276" r:id="rId14"/>
    <p:sldId id="288" r:id="rId15"/>
    <p:sldId id="289" r:id="rId16"/>
    <p:sldId id="300" r:id="rId17"/>
    <p:sldId id="301" r:id="rId18"/>
    <p:sldId id="279" r:id="rId19"/>
    <p:sldId id="296" r:id="rId20"/>
    <p:sldId id="304" r:id="rId21"/>
    <p:sldId id="302" r:id="rId22"/>
    <p:sldId id="305" r:id="rId23"/>
    <p:sldId id="303" r:id="rId24"/>
    <p:sldId id="306" r:id="rId25"/>
    <p:sldId id="26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CC706E"/>
    <a:srgbClr val="FF9999"/>
    <a:srgbClr val="004821"/>
    <a:srgbClr val="006C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621" autoAdjust="0"/>
  </p:normalViewPr>
  <p:slideViewPr>
    <p:cSldViewPr>
      <p:cViewPr varScale="1">
        <p:scale>
          <a:sx n="60" d="100"/>
          <a:sy n="60" d="100"/>
        </p:scale>
        <p:origin x="1388"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2.xml"/><Relationship Id="rId21" Type="http://schemas.openxmlformats.org/officeDocument/2006/relationships/slide" Target="slides/slide14.xml"/><Relationship Id="rId7" Type="http://schemas.openxmlformats.org/officeDocument/2006/relationships/slideMaster" Target="slideMasters/slideMaster6.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slideMaster" Target="slideMasters/slideMaster1.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5.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4.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slideMaster" Target="slideMasters/slideMaster3.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6E9EDB-43B8-4822-81AC-4680A04F9906}" type="datetimeFigureOut">
              <a:rPr lang="en-US" smtClean="0"/>
              <a:t>11/25/2018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9DD580-54BB-4306-8E56-AFBE026EA8A6}" type="slidenum">
              <a:rPr lang="en-US" smtClean="0"/>
              <a:t>‹#›</a:t>
            </a:fld>
            <a:endParaRPr lang="en-US"/>
          </a:p>
        </p:txBody>
      </p:sp>
    </p:spTree>
    <p:extLst>
      <p:ext uri="{BB962C8B-B14F-4D97-AF65-F5344CB8AC3E}">
        <p14:creationId xmlns:p14="http://schemas.microsoft.com/office/powerpoint/2010/main" val="3508662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6572459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210880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539792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702192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993839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656637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8247532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326366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860935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5797113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3908200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702192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527997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1719174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3052729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702192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702192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702192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sz="1400" b="1" dirty="0" smtClean="0"/>
              <a:t>Animated</a:t>
            </a:r>
            <a:r>
              <a:rPr lang="en-US" sz="1400" b="1" baseline="0" dirty="0" smtClean="0"/>
              <a:t> picture </a:t>
            </a:r>
            <a:r>
              <a:rPr lang="en-US" sz="1400" b="1" dirty="0" smtClean="0"/>
              <a:t>buttons grow and turn on path</a:t>
            </a:r>
          </a:p>
          <a:p>
            <a:r>
              <a:rPr lang="en-US" sz="1400" dirty="0" smtClean="0"/>
              <a:t>(Advanced)</a:t>
            </a:r>
          </a:p>
          <a:p>
            <a:endParaRPr lang="en-US" sz="1200" dirty="0" smtClean="0">
              <a:latin typeface="+mn-lt"/>
            </a:endParaRPr>
          </a:p>
          <a:p>
            <a:endParaRPr lang="en-US" sz="120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T</a:t>
            </a:r>
            <a:r>
              <a:rPr lang="en-US" sz="1200" baseline="0" dirty="0" smtClean="0">
                <a:latin typeface="+mn-lt"/>
              </a:rPr>
              <a:t>o reproduce the curved shape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aseline="0" dirty="0" smtClean="0">
                <a:latin typeface="+mn-lt"/>
              </a:rPr>
              <a:t> tab, in the </a:t>
            </a:r>
            <a:r>
              <a:rPr lang="en-US" sz="1200" b="1" baseline="0" dirty="0" smtClean="0">
                <a:latin typeface="+mn-lt"/>
              </a:rPr>
              <a:t>Slides</a:t>
            </a:r>
            <a:r>
              <a:rPr lang="en-US" sz="1200" baseline="0" dirty="0" smtClean="0">
                <a:latin typeface="+mn-lt"/>
              </a:rPr>
              <a:t> group, click </a:t>
            </a:r>
            <a:r>
              <a:rPr lang="en-US" sz="1200" b="1" baseline="0" dirty="0" smtClean="0">
                <a:latin typeface="+mn-lt"/>
              </a:rPr>
              <a:t>Layout</a:t>
            </a:r>
            <a:r>
              <a:rPr lang="en-US" sz="1200" baseline="0" dirty="0" smtClean="0">
                <a:latin typeface="+mn-lt"/>
              </a:rPr>
              <a:t>, and then click </a:t>
            </a:r>
            <a:r>
              <a:rPr lang="en-US" sz="1200" b="1" baseline="0" dirty="0" smtClean="0">
                <a:latin typeface="+mn-lt"/>
              </a:rPr>
              <a:t>Blank</a:t>
            </a:r>
            <a:r>
              <a:rPr lang="en-US" sz="120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Drawing</a:t>
            </a:r>
            <a:r>
              <a:rPr lang="en-US" sz="1200" b="0" baseline="0" dirty="0" smtClean="0">
                <a:latin typeface="+mn-lt"/>
              </a:rPr>
              <a:t> group, click </a:t>
            </a:r>
            <a:r>
              <a:rPr lang="en-US" sz="1200" b="1" baseline="0" dirty="0" smtClean="0">
                <a:latin typeface="+mn-lt"/>
              </a:rPr>
              <a:t>Shapes</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Right Triangle </a:t>
            </a:r>
            <a:r>
              <a:rPr lang="en-US" sz="1200" b="0" baseline="0" dirty="0" smtClean="0">
                <a:latin typeface="+mn-lt"/>
              </a:rPr>
              <a:t>(first row, fourth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draw a triangle. </a:t>
            </a:r>
            <a:r>
              <a:rPr lang="en-US" sz="1200" baseline="0" dirty="0" smtClean="0">
                <a:latin typeface="+mn-lt"/>
              </a:rPr>
              <a:t>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Size</a:t>
            </a:r>
            <a:r>
              <a:rPr lang="en-US" sz="1200" baseline="0" dirty="0" smtClean="0">
                <a:latin typeface="+mn-lt"/>
              </a:rPr>
              <a:t> group, enter </a:t>
            </a:r>
            <a:r>
              <a:rPr lang="en-US" sz="1200" b="1" baseline="0" dirty="0" smtClean="0">
                <a:latin typeface="+mn-lt"/>
              </a:rPr>
              <a:t>7.5”</a:t>
            </a:r>
            <a:r>
              <a:rPr lang="en-US" sz="1200" baseline="0" dirty="0" smtClean="0">
                <a:latin typeface="+mn-lt"/>
              </a:rPr>
              <a:t> into the </a:t>
            </a:r>
            <a:r>
              <a:rPr lang="en-US" sz="1200" b="1" baseline="0" dirty="0" smtClean="0">
                <a:latin typeface="+mn-lt"/>
              </a:rPr>
              <a:t>Height</a:t>
            </a:r>
            <a:r>
              <a:rPr lang="en-US" sz="1200" baseline="0" dirty="0" smtClean="0">
                <a:latin typeface="+mn-lt"/>
              </a:rPr>
              <a:t> box and enter </a:t>
            </a:r>
            <a:r>
              <a:rPr lang="en-US" sz="1200" b="1" baseline="0" dirty="0" smtClean="0">
                <a:latin typeface="+mn-lt"/>
              </a:rPr>
              <a:t>4.75”</a:t>
            </a:r>
            <a:r>
              <a:rPr lang="en-US" sz="1200" baseline="0" dirty="0" smtClean="0">
                <a:latin typeface="+mn-lt"/>
              </a:rPr>
              <a:t> into the </a:t>
            </a:r>
            <a:r>
              <a:rPr lang="en-US" sz="1200" b="1" baseline="0" dirty="0" smtClean="0">
                <a:latin typeface="+mn-lt"/>
              </a:rPr>
              <a:t>Width</a:t>
            </a:r>
            <a:r>
              <a:rPr lang="en-US" sz="1200" baseline="0" dirty="0" smtClean="0">
                <a:latin typeface="+mn-lt"/>
              </a:rPr>
              <a:t> box.</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Drawing</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Arrange</a:t>
            </a:r>
            <a:r>
              <a:rPr lang="en-US" sz="1200" kern="1200" dirty="0" smtClean="0">
                <a:solidFill>
                  <a:schemeClr val="tx1"/>
                </a:solidFill>
                <a:effectLst/>
                <a:latin typeface="+mn-lt"/>
                <a:ea typeface="+mn-ea"/>
                <a:cs typeface="+mn-cs"/>
              </a:rPr>
              <a:t>, point to </a:t>
            </a:r>
            <a:r>
              <a:rPr lang="en-US" sz="1200" b="1" kern="1200" dirty="0" smtClean="0">
                <a:solidFill>
                  <a:schemeClr val="tx1"/>
                </a:solidFill>
                <a:effectLst/>
                <a:latin typeface="+mn-lt"/>
                <a:ea typeface="+mn-ea"/>
                <a:cs typeface="+mn-cs"/>
              </a:rPr>
              <a:t>Align</a:t>
            </a:r>
            <a:r>
              <a:rPr lang="en-US" sz="1200" kern="1200" dirty="0" smtClean="0">
                <a:solidFill>
                  <a:schemeClr val="tx1"/>
                </a:solidFill>
                <a:effectLst/>
                <a:latin typeface="+mn-lt"/>
                <a:ea typeface="+mn-ea"/>
                <a:cs typeface="+mn-cs"/>
              </a:rPr>
              <a:t>, and then do the following:</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Middle</a:t>
            </a:r>
            <a:r>
              <a:rPr lang="en-US" sz="1200" kern="1200" dirty="0" smtClean="0">
                <a:solidFill>
                  <a:schemeClr val="tx1"/>
                </a:solidFill>
                <a:effectLst/>
                <a:latin typeface="+mn-lt"/>
                <a:ea typeface="+mn-ea"/>
                <a:cs typeface="+mn-cs"/>
              </a:rPr>
              <a:t>. </a:t>
            </a:r>
          </a:p>
          <a:p>
            <a:pPr marL="685800" lvl="1" indent="-228600">
              <a:buFont typeface="Arial" pitchFamily="34" charset="0"/>
              <a:buChar char="•"/>
            </a:pP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Align Left</a:t>
            </a:r>
            <a:r>
              <a:rPr lang="en-US" sz="1200" kern="1200" dirty="0" smtClean="0">
                <a:solidFill>
                  <a:schemeClr val="tx1"/>
                </a:solidFill>
                <a:effectLst/>
                <a:latin typeface="+mn-lt"/>
                <a:ea typeface="+mn-ea"/>
                <a:cs typeface="+mn-cs"/>
              </a:rPr>
              <a:t>.</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select the triangle. Under </a:t>
            </a:r>
            <a:r>
              <a:rPr lang="en-US" sz="1200" b="1" baseline="0" dirty="0" smtClean="0">
                <a:latin typeface="+mn-lt"/>
              </a:rPr>
              <a:t>Drawing Tools</a:t>
            </a:r>
            <a:r>
              <a:rPr lang="en-US" sz="1200" baseline="0" dirty="0" smtClean="0">
                <a:latin typeface="+mn-lt"/>
              </a:rPr>
              <a:t>,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Insert Shapes </a:t>
            </a:r>
            <a:r>
              <a:rPr lang="en-US" sz="1200" baseline="0" dirty="0" smtClean="0">
                <a:latin typeface="+mn-lt"/>
              </a:rPr>
              <a:t>group, click </a:t>
            </a:r>
            <a:r>
              <a:rPr lang="en-US" sz="1200" b="1" baseline="0" dirty="0" smtClean="0">
                <a:latin typeface="+mn-lt"/>
              </a:rPr>
              <a:t>Edit Shape</a:t>
            </a:r>
            <a:r>
              <a:rPr lang="en-US" sz="1200" baseline="0" dirty="0" smtClean="0">
                <a:latin typeface="+mn-lt"/>
              </a:rPr>
              <a:t>, and then click </a:t>
            </a:r>
            <a:r>
              <a:rPr lang="en-US" sz="1200" b="1" baseline="0" dirty="0" smtClean="0">
                <a:latin typeface="+mn-lt"/>
              </a:rPr>
              <a:t>Edit Points</a:t>
            </a:r>
            <a:r>
              <a:rPr lang="en-US" sz="1200" baseline="0" dirty="0" smtClean="0">
                <a:latin typeface="+mn-lt"/>
              </a:rPr>
              <a:t>. Right-click the diagonal side of the triangle, and then click </a:t>
            </a:r>
            <a:r>
              <a:rPr lang="en-US" sz="1200" b="1" baseline="0" dirty="0" smtClean="0">
                <a:latin typeface="+mn-lt"/>
              </a:rPr>
              <a:t>Curved Segment</a:t>
            </a:r>
            <a:r>
              <a:rPr lang="en-US" sz="1200" baseline="0" dirty="0" smtClean="0">
                <a:latin typeface="+mn-lt"/>
              </a:rPr>
              <a:t>. Click the bottom right corner of the triangle and then move the curve adjustment handle to create a consistent curve.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Fill</a:t>
            </a:r>
            <a:r>
              <a:rPr lang="en-US" sz="1200" b="0" baseline="0" dirty="0" smtClean="0">
                <a:latin typeface="+mn-lt"/>
              </a:rPr>
              <a:t>, and then under </a:t>
            </a:r>
            <a:r>
              <a:rPr lang="en-US" sz="1200" b="1" baseline="0" dirty="0" smtClean="0">
                <a:latin typeface="+mn-lt"/>
              </a:rPr>
              <a:t>Theme Colors </a:t>
            </a:r>
            <a:r>
              <a:rPr lang="en-US" sz="1200" b="0" baseline="0" dirty="0" smtClean="0">
                <a:latin typeface="+mn-lt"/>
              </a:rPr>
              <a:t>click </a:t>
            </a:r>
            <a:r>
              <a:rPr lang="en-US" sz="1200" b="1" baseline="0" dirty="0" smtClean="0">
                <a:latin typeface="+mn-lt"/>
              </a:rPr>
              <a:t>White, Background 1 </a:t>
            </a:r>
            <a:r>
              <a:rPr lang="en-US" sz="1200" b="0" baseline="0" dirty="0" smtClean="0">
                <a:latin typeface="+mn-lt"/>
              </a:rPr>
              <a:t>(first row,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on the </a:t>
            </a:r>
            <a:r>
              <a:rPr lang="en-US" sz="1200" b="1" baseline="0" dirty="0" smtClean="0">
                <a:latin typeface="+mn-lt"/>
              </a:rPr>
              <a:t>Format</a:t>
            </a:r>
            <a:r>
              <a:rPr lang="en-US" sz="1200" baseline="0" dirty="0" smtClean="0">
                <a:latin typeface="+mn-lt"/>
              </a:rPr>
              <a:t> tab, in the </a:t>
            </a:r>
            <a:r>
              <a:rPr lang="en-US" sz="1200" b="1" baseline="0" dirty="0" smtClean="0">
                <a:latin typeface="+mn-lt"/>
              </a:rPr>
              <a:t>Shape Styles </a:t>
            </a:r>
            <a:r>
              <a:rPr lang="en-US" sz="1200" baseline="0" dirty="0" smtClean="0">
                <a:latin typeface="+mn-lt"/>
              </a:rPr>
              <a:t>group,  click </a:t>
            </a:r>
            <a:r>
              <a:rPr lang="en-US" sz="1200" b="1" baseline="0" dirty="0" smtClean="0">
                <a:latin typeface="+mn-lt"/>
              </a:rPr>
              <a:t>Shape Outline</a:t>
            </a:r>
            <a:r>
              <a:rPr lang="en-US" sz="1200" b="0" baseline="0" dirty="0" smtClean="0">
                <a:latin typeface="+mn-lt"/>
              </a:rPr>
              <a:t>, and then click </a:t>
            </a:r>
            <a:r>
              <a:rPr lang="en-US" sz="1200" b="1" baseline="0" dirty="0" smtClean="0">
                <a:latin typeface="+mn-lt"/>
              </a:rPr>
              <a:t>No Outline</a:t>
            </a:r>
            <a:r>
              <a:rPr lang="en-US" sz="1200" b="0" baseline="0" dirty="0" smtClean="0">
                <a:latin typeface="+mn-lt"/>
              </a:rPr>
              <a:t>.</a:t>
            </a:r>
            <a:endParaRPr lang="en-US" sz="1200" dirty="0" smtClean="0">
              <a:latin typeface="+mn-lt"/>
            </a:endParaRPr>
          </a:p>
          <a:p>
            <a:endParaRPr lang="en-US" sz="1200" dirty="0" smtClean="0">
              <a:latin typeface="+mn-lt"/>
            </a:endParaRPr>
          </a:p>
          <a:p>
            <a:endParaRPr lang="en-US" sz="1200" dirty="0" smtClean="0">
              <a:latin typeface="+mn-lt"/>
            </a:endParaRPr>
          </a:p>
          <a:p>
            <a:r>
              <a:rPr lang="en-US" sz="1200" b="0" baseline="0" dirty="0" smtClean="0">
                <a:latin typeface="+mn-lt"/>
              </a:rPr>
              <a:t>To reproduce the background effects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Design</a:t>
            </a:r>
            <a:r>
              <a:rPr lang="en-US" sz="120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Background</a:t>
            </a:r>
            <a:r>
              <a:rPr lang="en-US" sz="1200" kern="1200" baseline="0" dirty="0" smtClean="0">
                <a:solidFill>
                  <a:schemeClr val="tx1"/>
                </a:solidFill>
                <a:latin typeface="+mn-lt"/>
                <a:ea typeface="+mn-ea"/>
                <a:cs typeface="+mn-cs"/>
              </a:rPr>
              <a:t> group, click </a:t>
            </a:r>
            <a:r>
              <a:rPr lang="en-US" sz="1200" b="1" kern="1200" baseline="0" dirty="0" smtClean="0">
                <a:solidFill>
                  <a:schemeClr val="tx1"/>
                </a:solidFill>
                <a:latin typeface="+mn-lt"/>
                <a:ea typeface="+mn-ea"/>
                <a:cs typeface="+mn-cs"/>
              </a:rPr>
              <a:t>Background Styles</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Angle</a:t>
            </a:r>
            <a:r>
              <a:rPr lang="en-US" sz="1200" kern="1200" dirty="0" smtClean="0">
                <a:solidFill>
                  <a:schemeClr val="tx1"/>
                </a:solidFill>
                <a:effectLst/>
                <a:latin typeface="+mn-lt"/>
                <a:ea typeface="+mn-ea"/>
                <a:cs typeface="+mn-cs"/>
              </a:rPr>
              <a:t> box, enter </a:t>
            </a:r>
            <a:r>
              <a:rPr lang="en-US" sz="1200" b="1" kern="1200" dirty="0" smtClean="0">
                <a:solidFill>
                  <a:schemeClr val="tx1"/>
                </a:solidFill>
                <a:effectLst/>
                <a:latin typeface="+mn-lt"/>
                <a:ea typeface="+mn-ea"/>
                <a:cs typeface="+mn-cs"/>
              </a:rPr>
              <a:t>225</a:t>
            </a:r>
            <a:r>
              <a:rPr lang="en-US" sz="1200" kern="1200" dirty="0" smtClean="0">
                <a:solidFill>
                  <a:schemeClr val="tx1"/>
                </a:solidFill>
                <a:effectLst/>
                <a:latin typeface="+mn-lt"/>
                <a:ea typeface="+mn-ea"/>
                <a:cs typeface="+mn-cs"/>
              </a:rPr>
              <a:t>.</a:t>
            </a:r>
          </a:p>
          <a:p>
            <a:pPr marL="685800" lvl="1" indent="-228600">
              <a:buFont typeface="Arial" pitchFamily="34" charset="0"/>
              <a:buChar cha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p>
          <a:p>
            <a:pPr marL="228600" indent="-228600">
              <a:buFont typeface="+mj-lt"/>
              <a:buAutoNum type="arabicPeriod"/>
            </a:pPr>
            <a:r>
              <a:rPr lang="en-US" sz="1200" kern="1200" dirty="0" smtClean="0">
                <a:solidFill>
                  <a:schemeClr val="tx1"/>
                </a:solidFill>
                <a:effectLst/>
                <a:latin typeface="+mn-lt"/>
                <a:ea typeface="+mn-ea"/>
                <a:cs typeface="+mn-cs"/>
              </a:rPr>
              <a:t>Also under </a:t>
            </a:r>
            <a:r>
              <a:rPr lang="en-US" sz="1200" b="1" kern="1200" dirty="0" smtClean="0">
                <a:solidFill>
                  <a:schemeClr val="tx1"/>
                </a:solidFill>
                <a:effectLst/>
                <a:latin typeface="+mn-lt"/>
                <a:ea typeface="+mn-ea"/>
                <a:cs typeface="+mn-cs"/>
              </a:rPr>
              <a:t>Gradient stops</a:t>
            </a:r>
            <a:r>
              <a:rPr lang="en-US" sz="1200" kern="1200" dirty="0" smtClean="0">
                <a:solidFill>
                  <a:schemeClr val="tx1"/>
                </a:solidFill>
                <a:effectLst/>
                <a:latin typeface="+mn-lt"/>
                <a:ea typeface="+mn-ea"/>
                <a:cs typeface="+mn-cs"/>
              </a:rPr>
              <a:t>, customize the gradient stops as follows:</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Theme Colors</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White, Background 1 </a:t>
            </a:r>
            <a:r>
              <a:rPr lang="en-US" sz="1200" kern="1200" dirty="0" smtClean="0">
                <a:solidFill>
                  <a:schemeClr val="tx1"/>
                </a:solidFill>
                <a:effectLst/>
                <a:latin typeface="+mn-lt"/>
                <a:ea typeface="+mn-ea"/>
                <a:cs typeface="+mn-cs"/>
              </a:rPr>
              <a:t>(first row, first option from the left).</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Transparency</a:t>
            </a:r>
            <a:r>
              <a:rPr lang="en-US" sz="1200" kern="1200" dirty="0" smtClean="0">
                <a:solidFill>
                  <a:schemeClr val="tx1"/>
                </a:solidFill>
                <a:effectLst/>
                <a:latin typeface="+mn-lt"/>
                <a:ea typeface="+mn-ea"/>
                <a:cs typeface="+mn-cs"/>
              </a:rPr>
              <a:t> box, enter 0%. </a:t>
            </a:r>
          </a:p>
          <a:p>
            <a:pPr marL="685800" lvl="1" indent="-228600">
              <a:buFont typeface="Arial" pitchFamily="34" charset="0"/>
              <a:buChar char="•"/>
            </a:pPr>
            <a:r>
              <a:rPr lang="en-US" sz="1200" kern="1200" dirty="0" smtClean="0">
                <a:solidFill>
                  <a:schemeClr val="tx1"/>
                </a:solidFill>
                <a:effectLst/>
                <a:latin typeface="+mn-lt"/>
                <a:ea typeface="+mn-ea"/>
                <a:cs typeface="+mn-cs"/>
              </a:rPr>
              <a:t>Select the first stop in the slider, and then do the following: </a:t>
            </a:r>
          </a:p>
          <a:p>
            <a:pPr marL="1143000" lvl="2" indent="-228600">
              <a:buFont typeface="Arial" pitchFamily="34" charset="0"/>
              <a:buChar char="•"/>
            </a:pP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Position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100%</a:t>
            </a:r>
            <a:r>
              <a:rPr lang="en-US" sz="1200" kern="1200" dirty="0" smtClean="0">
                <a:solidFill>
                  <a:schemeClr val="tx1"/>
                </a:solidFill>
                <a:effectLst/>
                <a:latin typeface="+mn-lt"/>
                <a:ea typeface="+mn-ea"/>
                <a:cs typeface="+mn-cs"/>
              </a:rPr>
              <a:t>.</a:t>
            </a:r>
          </a:p>
          <a:p>
            <a:pPr marL="1143000" lvl="2" indent="-228600">
              <a:buFont typeface="Arial" pitchFamily="34" charset="0"/>
              <a:buChar char="•"/>
            </a:pPr>
            <a:r>
              <a:rPr lang="en-US" sz="1200" kern="1200" dirty="0" smtClean="0">
                <a:solidFill>
                  <a:schemeClr val="tx1"/>
                </a:solidFill>
                <a:effectLst/>
                <a:latin typeface="+mn-lt"/>
                <a:ea typeface="+mn-ea"/>
                <a:cs typeface="+mn-cs"/>
              </a:rPr>
              <a:t>Click the button next to </a:t>
            </a:r>
            <a:r>
              <a:rPr lang="en-US" sz="1200" b="1" kern="1200" dirty="0" smtClean="0">
                <a:solidFill>
                  <a:schemeClr val="tx1"/>
                </a:solidFill>
                <a:effectLst/>
                <a:latin typeface="+mn-lt"/>
                <a:ea typeface="+mn-ea"/>
                <a:cs typeface="+mn-cs"/>
              </a:rPr>
              <a:t>Color</a:t>
            </a:r>
            <a:r>
              <a:rPr lang="en-US" sz="1200" kern="1200" dirty="0" smtClean="0">
                <a:solidFill>
                  <a:schemeClr val="tx1"/>
                </a:solidFill>
                <a:effectLst/>
                <a:latin typeface="+mn-lt"/>
                <a:ea typeface="+mn-ea"/>
                <a:cs typeface="+mn-cs"/>
              </a:rPr>
              <a:t>, </a:t>
            </a:r>
            <a:r>
              <a:rPr lang="en-US" sz="1200" dirty="0" smtClean="0">
                <a:latin typeface="+mn-lt"/>
              </a:rPr>
              <a:t>click </a:t>
            </a:r>
            <a:r>
              <a:rPr lang="en-US" sz="1200" b="1" dirty="0" smtClean="0">
                <a:latin typeface="+mn-lt"/>
              </a:rPr>
              <a:t>More Colors</a:t>
            </a:r>
            <a:r>
              <a:rPr lang="en-US" sz="1200" dirty="0" smtClean="0">
                <a:latin typeface="+mn-lt"/>
              </a:rPr>
              <a:t>, and then in the </a:t>
            </a:r>
            <a:r>
              <a:rPr lang="en-US" sz="1200" b="1" dirty="0" smtClean="0">
                <a:latin typeface="+mn-lt"/>
              </a:rPr>
              <a:t>Colors</a:t>
            </a:r>
            <a:r>
              <a:rPr lang="en-US" sz="1200" dirty="0" smtClean="0">
                <a:latin typeface="+mn-lt"/>
              </a:rPr>
              <a:t> dialog box, on the </a:t>
            </a:r>
            <a:r>
              <a:rPr lang="en-US" sz="1200" b="1" dirty="0" smtClean="0">
                <a:latin typeface="+mn-lt"/>
              </a:rPr>
              <a:t>Custom</a:t>
            </a:r>
            <a:r>
              <a:rPr lang="en-US" sz="1200" dirty="0" smtClean="0">
                <a:latin typeface="+mn-lt"/>
              </a:rPr>
              <a:t> tab, enter values for </a:t>
            </a:r>
            <a:r>
              <a:rPr lang="en-US" sz="1200" b="0" dirty="0" smtClean="0">
                <a:latin typeface="+mn-lt"/>
              </a:rPr>
              <a:t>Red:</a:t>
            </a:r>
            <a:r>
              <a:rPr lang="en-US" sz="1200" b="1" dirty="0" smtClean="0">
                <a:latin typeface="+mn-lt"/>
              </a:rPr>
              <a:t> 230</a:t>
            </a:r>
            <a:r>
              <a:rPr lang="en-US" sz="1200" b="0" dirty="0" smtClean="0">
                <a:latin typeface="+mn-lt"/>
              </a:rPr>
              <a:t>, Green: </a:t>
            </a:r>
            <a:r>
              <a:rPr lang="en-US" sz="1200" b="1" dirty="0" smtClean="0">
                <a:latin typeface="+mn-lt"/>
              </a:rPr>
              <a:t>230</a:t>
            </a:r>
            <a:r>
              <a:rPr lang="en-US" sz="1200" b="0" dirty="0" smtClean="0">
                <a:latin typeface="+mn-lt"/>
              </a:rPr>
              <a:t>, Blue: </a:t>
            </a:r>
            <a:r>
              <a:rPr lang="en-US" sz="1200" b="1" dirty="0" smtClean="0">
                <a:latin typeface="+mn-lt"/>
              </a:rPr>
              <a:t>230</a:t>
            </a:r>
            <a:r>
              <a:rPr lang="en-US" sz="1200" dirty="0" smtClean="0">
                <a:latin typeface="+mn-lt"/>
              </a:rPr>
              <a:t>.</a:t>
            </a:r>
            <a:endParaRPr lang="en-US" sz="1200" kern="1200" dirty="0" smtClean="0">
              <a:solidFill>
                <a:schemeClr val="tx1"/>
              </a:solidFill>
              <a:latin typeface="+mn-lt"/>
              <a:ea typeface="+mn-ea"/>
              <a:cs typeface="+mn-cs"/>
            </a:endParaRPr>
          </a:p>
          <a:p>
            <a:endParaRPr lang="en-US" sz="1200" dirty="0" smtClean="0">
              <a:latin typeface="+mn-lt"/>
            </a:endParaRPr>
          </a:p>
          <a:p>
            <a:endParaRPr lang="en-US" sz="1200" dirty="0" smtClean="0">
              <a:latin typeface="+mn-lt"/>
            </a:endParaRPr>
          </a:p>
          <a:p>
            <a:r>
              <a:rPr lang="en-US" sz="1200" dirty="0" smtClean="0">
                <a:latin typeface="+mn-lt"/>
              </a:rPr>
              <a:t>To</a:t>
            </a:r>
            <a:r>
              <a:rPr lang="en-US" sz="1200" baseline="0" dirty="0" smtClean="0">
                <a:latin typeface="+mn-lt"/>
              </a:rPr>
              <a:t> reproduce the picture and text effects on this slide, do the following:</a:t>
            </a:r>
            <a:endParaRPr lang="en-US" sz="120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Images </a:t>
            </a:r>
            <a:r>
              <a:rPr lang="en-US" sz="1200" i="0" baseline="0" dirty="0" smtClean="0">
                <a:latin typeface="+mn-lt"/>
              </a:rPr>
              <a:t>group, click </a:t>
            </a:r>
            <a:r>
              <a:rPr lang="en-US" sz="1200" b="1" i="0" baseline="0" dirty="0" smtClean="0">
                <a:latin typeface="+mn-lt"/>
              </a:rPr>
              <a:t>Picture</a:t>
            </a:r>
            <a:r>
              <a:rPr lang="en-US" sz="1200" i="0" baseline="0" dirty="0" smtClean="0">
                <a:latin typeface="+mn-lt"/>
              </a:rPr>
              <a:t>. In the </a:t>
            </a:r>
            <a:r>
              <a:rPr lang="en-US" sz="1200" b="1" i="0" baseline="0" dirty="0" smtClean="0">
                <a:latin typeface="+mn-lt"/>
              </a:rPr>
              <a:t>Insert Picture </a:t>
            </a:r>
            <a:r>
              <a:rPr lang="en-US" sz="1200" i="0" baseline="0" dirty="0" smtClean="0">
                <a:latin typeface="+mn-lt"/>
              </a:rPr>
              <a:t>dialog box, select a picture, and then click </a:t>
            </a:r>
            <a:r>
              <a:rPr lang="en-US" sz="1200" b="1" i="0" baseline="0" dirty="0" smtClean="0">
                <a:latin typeface="+mn-lt"/>
              </a:rPr>
              <a:t>Insert</a:t>
            </a:r>
            <a:r>
              <a:rPr lang="en-US" sz="1200" i="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select the picture. </a:t>
            </a:r>
            <a:r>
              <a:rPr lang="en-US" sz="1200" baseline="0" dirty="0" smtClean="0">
                <a:latin typeface="+mn-lt"/>
              </a:rPr>
              <a:t>Under </a:t>
            </a:r>
            <a:r>
              <a:rPr lang="en-US" sz="1200" b="1" baseline="0" dirty="0" smtClean="0">
                <a:latin typeface="+mn-lt"/>
              </a:rPr>
              <a:t>Picture Tools</a:t>
            </a:r>
            <a:r>
              <a:rPr lang="en-US" sz="1200" b="0" baseline="0" dirty="0" smtClean="0">
                <a:latin typeface="+mn-lt"/>
              </a:rPr>
              <a:t>, on the </a:t>
            </a:r>
            <a:r>
              <a:rPr lang="en-US" sz="1200" b="1" baseline="0" dirty="0" smtClean="0">
                <a:latin typeface="+mn-lt"/>
              </a:rPr>
              <a:t>Format</a:t>
            </a:r>
            <a:r>
              <a:rPr lang="en-US" sz="1200" b="0" baseline="0" dirty="0" smtClean="0">
                <a:latin typeface="+mn-lt"/>
              </a:rPr>
              <a:t> tab, in the </a:t>
            </a:r>
            <a:r>
              <a:rPr lang="en-US" sz="1200" b="1" baseline="0" dirty="0" smtClean="0">
                <a:latin typeface="+mn-lt"/>
              </a:rPr>
              <a:t>Size </a:t>
            </a:r>
            <a:r>
              <a:rPr lang="en-US" sz="1200" b="0" baseline="0" dirty="0" smtClean="0">
                <a:latin typeface="+mn-lt"/>
              </a:rPr>
              <a:t>group, click the arrow under Crop, click </a:t>
            </a:r>
            <a:r>
              <a:rPr lang="en-US" sz="1200" b="1" baseline="0" dirty="0" smtClean="0">
                <a:latin typeface="+mn-lt"/>
              </a:rPr>
              <a:t>Crop to Shape</a:t>
            </a:r>
            <a:r>
              <a:rPr lang="en-US" sz="1200" b="0" baseline="0" dirty="0" smtClean="0">
                <a:latin typeface="+mn-lt"/>
              </a:rPr>
              <a:t>, and then under </a:t>
            </a:r>
            <a:r>
              <a:rPr lang="en-US" sz="1200" b="1" baseline="0" dirty="0" smtClean="0">
                <a:latin typeface="+mn-lt"/>
              </a:rPr>
              <a:t>Basic Shapes </a:t>
            </a:r>
            <a:r>
              <a:rPr lang="en-US" sz="1200" b="0" baseline="0" dirty="0" smtClean="0">
                <a:latin typeface="+mn-lt"/>
              </a:rPr>
              <a:t>click </a:t>
            </a:r>
            <a:r>
              <a:rPr lang="en-US" sz="1200" b="1" baseline="0" dirty="0" smtClean="0">
                <a:latin typeface="+mn-lt"/>
              </a:rPr>
              <a:t>Oval</a:t>
            </a:r>
            <a:r>
              <a:rPr lang="en-US" sz="1200" b="0" baseline="0" dirty="0" smtClean="0">
                <a:latin typeface="+mn-lt"/>
              </a:rPr>
              <a:t> (first option from the left).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With the picture still selected, </a:t>
            </a:r>
            <a:r>
              <a:rPr lang="en-US" sz="1200" kern="1200" baseline="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Also in the </a:t>
            </a:r>
            <a:r>
              <a:rPr lang="en-US" sz="1200" b="1" baseline="0" dirty="0" smtClean="0">
                <a:latin typeface="+mn-lt"/>
              </a:rPr>
              <a:t>Format Picture </a:t>
            </a:r>
            <a:r>
              <a:rPr lang="en-US" sz="1200" baseline="0" dirty="0" smtClean="0">
                <a:latin typeface="+mn-lt"/>
              </a:rPr>
              <a:t>dialog box, click </a:t>
            </a:r>
            <a:r>
              <a:rPr lang="en-US" sz="1200" b="1" baseline="0" dirty="0" smtClean="0">
                <a:latin typeface="+mn-lt"/>
              </a:rPr>
              <a:t>3-D Format </a:t>
            </a:r>
            <a:r>
              <a:rPr lang="en-US" sz="1200" baseline="0" dirty="0" smtClean="0">
                <a:latin typeface="+mn-lt"/>
              </a:rPr>
              <a:t>in the left pane, and then, in the </a:t>
            </a:r>
            <a:r>
              <a:rPr lang="en-US" sz="1200" b="1" baseline="0" dirty="0" smtClean="0">
                <a:latin typeface="+mn-lt"/>
              </a:rPr>
              <a:t>3-D Format </a:t>
            </a:r>
            <a:r>
              <a:rPr lang="en-US" sz="1200" baseline="0" dirty="0" smtClean="0">
                <a:latin typeface="+mn-lt"/>
              </a:rPr>
              <a:t>pane,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Bevel</a:t>
            </a:r>
            <a:r>
              <a:rPr lang="en-US" sz="1200" baseline="0" dirty="0" smtClean="0">
                <a:latin typeface="+mn-lt"/>
              </a:rPr>
              <a:t>, click the button next to </a:t>
            </a:r>
            <a:r>
              <a:rPr lang="en-US" sz="1200" b="1" baseline="0" dirty="0" smtClean="0">
                <a:latin typeface="+mn-lt"/>
              </a:rPr>
              <a:t>Top</a:t>
            </a:r>
            <a:r>
              <a:rPr lang="en-US" sz="1200" baseline="0" dirty="0" smtClean="0">
                <a:latin typeface="+mn-lt"/>
              </a:rPr>
              <a:t> and click </a:t>
            </a:r>
            <a:r>
              <a:rPr lang="en-US" sz="1200" b="1" baseline="0" dirty="0" smtClean="0">
                <a:latin typeface="+mn-lt"/>
              </a:rPr>
              <a:t>Circle</a:t>
            </a:r>
            <a:r>
              <a:rPr lang="en-US" sz="1200" baseline="0" dirty="0" smtClean="0">
                <a:latin typeface="+mn-lt"/>
              </a:rPr>
              <a:t> (</a:t>
            </a:r>
            <a:r>
              <a:rPr lang="en-US" sz="1200" b="0" baseline="0" dirty="0" smtClean="0">
                <a:latin typeface="+mn-lt"/>
              </a:rPr>
              <a:t>first row, first option from the left).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Under </a:t>
            </a:r>
            <a:r>
              <a:rPr lang="en-US" sz="1200" b="1" baseline="0" dirty="0" smtClean="0">
                <a:latin typeface="+mn-lt"/>
              </a:rPr>
              <a:t>Surface</a:t>
            </a:r>
            <a:r>
              <a:rPr lang="en-US" sz="1200" baseline="0" dirty="0" smtClean="0">
                <a:latin typeface="+mn-lt"/>
              </a:rPr>
              <a:t>, c</a:t>
            </a:r>
            <a:r>
              <a:rPr lang="en-US" sz="1200" b="0" baseline="0" dirty="0" smtClean="0">
                <a:latin typeface="+mn-lt"/>
              </a:rPr>
              <a:t>lick the button next to </a:t>
            </a:r>
            <a:r>
              <a:rPr lang="en-US" sz="1200" b="1" baseline="0" dirty="0" smtClean="0">
                <a:latin typeface="+mn-lt"/>
              </a:rPr>
              <a:t>Material</a:t>
            </a:r>
            <a:r>
              <a:rPr lang="en-US" sz="1200" b="0" baseline="0" dirty="0" smtClean="0">
                <a:latin typeface="+mn-lt"/>
              </a:rPr>
              <a:t>, and then under </a:t>
            </a:r>
            <a:r>
              <a:rPr lang="en-US" sz="1200" b="1" baseline="0" dirty="0" smtClean="0">
                <a:latin typeface="+mn-lt"/>
              </a:rPr>
              <a:t>Standard</a:t>
            </a:r>
            <a:r>
              <a:rPr lang="en-US" sz="1200" b="0" baseline="0" dirty="0" smtClean="0">
                <a:latin typeface="+mn-lt"/>
              </a:rPr>
              <a:t> click </a:t>
            </a:r>
            <a:r>
              <a:rPr lang="en-US" sz="1200" b="1" baseline="0" dirty="0" smtClean="0">
                <a:latin typeface="+mn-lt"/>
              </a:rPr>
              <a:t>Metal</a:t>
            </a:r>
            <a:r>
              <a:rPr lang="en-US" sz="1200" b="0" baseline="0" dirty="0" smtClean="0">
                <a:latin typeface="+mn-lt"/>
              </a:rPr>
              <a:t> (fourth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the button next to </a:t>
            </a:r>
            <a:r>
              <a:rPr lang="en-US" sz="1200" b="1" baseline="0" dirty="0" smtClean="0">
                <a:latin typeface="+mn-lt"/>
              </a:rPr>
              <a:t>Lighting</a:t>
            </a:r>
            <a:r>
              <a:rPr lang="en-US" sz="1200" b="0" baseline="0" dirty="0" smtClean="0">
                <a:latin typeface="+mn-lt"/>
              </a:rPr>
              <a:t>, and then under </a:t>
            </a:r>
            <a:r>
              <a:rPr lang="en-US" sz="1200" b="1" baseline="0" dirty="0" smtClean="0">
                <a:latin typeface="+mn-lt"/>
              </a:rPr>
              <a:t>Neutral</a:t>
            </a:r>
            <a:r>
              <a:rPr lang="en-US" sz="1200" b="0" baseline="0" dirty="0" smtClean="0">
                <a:latin typeface="+mn-lt"/>
              </a:rPr>
              <a:t> click </a:t>
            </a:r>
            <a:r>
              <a:rPr lang="en-US" sz="1200" b="1" baseline="0" dirty="0" smtClean="0">
                <a:latin typeface="+mn-lt"/>
              </a:rPr>
              <a:t>Contrasting</a:t>
            </a:r>
            <a:r>
              <a:rPr lang="en-US" sz="1200" b="0" baseline="0" dirty="0" smtClean="0">
                <a:latin typeface="+mn-lt"/>
              </a:rPr>
              <a:t> (second row, second option from the left).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Angle</a:t>
            </a:r>
            <a:r>
              <a:rPr lang="en-US" sz="1200" b="0" baseline="0" dirty="0" smtClean="0">
                <a:latin typeface="+mn-lt"/>
              </a:rPr>
              <a:t> box, enter </a:t>
            </a:r>
            <a:r>
              <a:rPr lang="en-US" sz="1200" b="1" baseline="0" dirty="0" smtClean="0">
                <a:latin typeface="+mn-lt"/>
              </a:rPr>
              <a:t>25</a:t>
            </a:r>
            <a:r>
              <a:rPr lang="en-US" sz="1200" b="1" baseline="0" dirty="0" smtClean="0">
                <a:latin typeface="+mn-lt"/>
                <a:ea typeface="Verdana"/>
                <a:cs typeface="Verdana"/>
              </a:rPr>
              <a:t>°</a:t>
            </a:r>
            <a:r>
              <a:rPr lang="en-US" sz="1200" b="0" baseline="0" dirty="0" smtClean="0">
                <a:latin typeface="+mn-lt"/>
                <a:ea typeface="Verdana"/>
                <a:cs typeface="Verdana"/>
              </a:rPr>
              <a:t>.</a:t>
            </a:r>
            <a:endParaRPr lang="en-US" sz="1200" b="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Also</a:t>
            </a:r>
            <a:r>
              <a:rPr lang="en-US" sz="1200" i="0" baseline="0" dirty="0" smtClean="0">
                <a:latin typeface="+mn-lt"/>
              </a:rPr>
              <a:t> in the </a:t>
            </a:r>
            <a:r>
              <a:rPr lang="en-US" sz="1200" b="1" i="0" baseline="0" dirty="0" smtClean="0">
                <a:latin typeface="+mn-lt"/>
              </a:rPr>
              <a:t>Format Picture </a:t>
            </a:r>
            <a:r>
              <a:rPr lang="en-US" sz="1200" i="0" baseline="0" dirty="0" smtClean="0">
                <a:latin typeface="+mn-lt"/>
              </a:rPr>
              <a:t>dialog box, click </a:t>
            </a:r>
            <a:r>
              <a:rPr lang="en-US" sz="1200" b="1" i="0" baseline="0" dirty="0" smtClean="0">
                <a:latin typeface="+mn-lt"/>
              </a:rPr>
              <a:t>Shadow </a:t>
            </a:r>
            <a:r>
              <a:rPr lang="en-US" sz="1200" i="0" baseline="0" dirty="0" smtClean="0">
                <a:latin typeface="+mn-lt"/>
              </a:rPr>
              <a:t>in the left pane. I</a:t>
            </a:r>
            <a:r>
              <a:rPr lang="en-US" sz="1200" i="0" dirty="0" smtClean="0">
                <a:latin typeface="+mn-lt"/>
              </a:rPr>
              <a:t>n the </a:t>
            </a:r>
            <a:r>
              <a:rPr lang="en-US" sz="1200" b="1" i="0" dirty="0" smtClean="0">
                <a:latin typeface="+mn-lt"/>
              </a:rPr>
              <a:t>Shadow</a:t>
            </a:r>
            <a:r>
              <a:rPr lang="en-US" sz="1200" b="0" i="0" dirty="0" smtClean="0">
                <a:latin typeface="+mn-lt"/>
              </a:rPr>
              <a:t> pane, click the button next to </a:t>
            </a:r>
            <a:r>
              <a:rPr lang="en-US" sz="1200" b="1" i="0" baseline="0" dirty="0" smtClean="0">
                <a:latin typeface="+mn-lt"/>
              </a:rPr>
              <a:t>Presets</a:t>
            </a:r>
            <a:r>
              <a:rPr lang="en-US" sz="1200" b="0" i="0" baseline="0" dirty="0" smtClean="0">
                <a:latin typeface="+mn-lt"/>
              </a:rPr>
              <a:t>, under </a:t>
            </a:r>
            <a:r>
              <a:rPr lang="en-US" sz="1200" b="1" i="0" baseline="0" dirty="0" smtClean="0">
                <a:latin typeface="+mn-lt"/>
              </a:rPr>
              <a:t>Outer</a:t>
            </a:r>
            <a:r>
              <a:rPr lang="en-US" sz="1200" b="0" i="0" baseline="0" dirty="0" smtClean="0">
                <a:latin typeface="+mn-lt"/>
              </a:rPr>
              <a:t> click </a:t>
            </a:r>
            <a:r>
              <a:rPr lang="en-US" sz="1200" b="1" i="0" baseline="0" dirty="0" smtClean="0">
                <a:latin typeface="+mn-lt"/>
              </a:rPr>
              <a:t>Offset Diagonal Bottom Left </a:t>
            </a:r>
            <a:r>
              <a:rPr lang="en-US" sz="1200" b="0" i="0" baseline="0" dirty="0" smtClean="0">
                <a:latin typeface="+mn-lt"/>
              </a:rPr>
              <a:t>(first row, third option from the left), and then do the following:</a:t>
            </a:r>
            <a:endParaRPr lang="en-US" sz="1200" i="0" dirty="0" smtClean="0">
              <a:latin typeface="+mn-lt"/>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77%</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 pt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141</a:t>
            </a:r>
            <a:r>
              <a:rPr lang="en-US" sz="1200" b="1" kern="1200" dirty="0" smtClean="0">
                <a:solidFill>
                  <a:schemeClr val="tx1"/>
                </a:solidFill>
                <a:latin typeface="+mn-lt"/>
                <a:ea typeface="Verdana"/>
                <a:cs typeface="Verdana"/>
              </a:rPr>
              <a:t>°</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a:t>
            </a:r>
            <a:r>
              <a:rPr lang="en-US" sz="1200" b="1" kern="1200" baseline="0" dirty="0" smtClean="0">
                <a:solidFill>
                  <a:schemeClr val="tx1"/>
                </a:solidFill>
                <a:latin typeface="+mn-lt"/>
                <a:ea typeface="+mn-ea"/>
                <a:cs typeface="+mn-cs"/>
              </a:rPr>
              <a:t> pt</a:t>
            </a:r>
            <a:r>
              <a:rPr lang="en-US" sz="1200" b="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slide, drag the picture onto the curve, near the top. </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latin typeface="+mn-lt"/>
              </a:rPr>
              <a:t>On</a:t>
            </a:r>
            <a:r>
              <a:rPr lang="en-US" sz="1200" i="0" baseline="0" dirty="0" smtClean="0">
                <a:latin typeface="+mn-lt"/>
              </a:rPr>
              <a:t> the </a:t>
            </a:r>
            <a:r>
              <a:rPr lang="en-US" sz="1200" b="1" i="0" baseline="0" dirty="0" smtClean="0">
                <a:latin typeface="+mn-lt"/>
              </a:rPr>
              <a:t>Insert</a:t>
            </a:r>
            <a:r>
              <a:rPr lang="en-US" sz="1200" i="0" baseline="0" dirty="0" smtClean="0">
                <a:latin typeface="+mn-lt"/>
              </a:rPr>
              <a:t> tab, in the </a:t>
            </a:r>
            <a:r>
              <a:rPr lang="en-US" sz="1200" b="1" i="0" baseline="0" dirty="0" smtClean="0">
                <a:latin typeface="+mn-lt"/>
              </a:rPr>
              <a:t>Text</a:t>
            </a:r>
            <a:r>
              <a:rPr lang="en-US" sz="1200" i="0" baseline="0" dirty="0" smtClean="0">
                <a:latin typeface="+mn-lt"/>
              </a:rPr>
              <a:t> group, click </a:t>
            </a:r>
            <a:r>
              <a:rPr lang="en-US" sz="1200" b="1" i="0" baseline="0" dirty="0" smtClean="0">
                <a:latin typeface="+mn-lt"/>
              </a:rPr>
              <a:t>Text Box</a:t>
            </a:r>
            <a:r>
              <a:rPr lang="en-US" sz="1200" b="0" i="0" baseline="0" dirty="0" smtClean="0">
                <a:latin typeface="+mn-lt"/>
              </a:rPr>
              <a:t>.</a:t>
            </a:r>
            <a:r>
              <a:rPr lang="en-US" sz="1200" i="0" baseline="0" dirty="0" smtClean="0">
                <a:latin typeface="+mn-lt"/>
              </a:rPr>
              <a:t>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Enter text in the text box and select it. O</a:t>
            </a:r>
            <a:r>
              <a:rPr lang="en-US" sz="1200" i="0" dirty="0" smtClean="0">
                <a:latin typeface="+mn-lt"/>
              </a:rPr>
              <a:t>n the </a:t>
            </a:r>
            <a:r>
              <a:rPr lang="en-US" sz="1200" b="1" i="0" dirty="0" smtClean="0">
                <a:latin typeface="+mn-lt"/>
              </a:rPr>
              <a:t>Home</a:t>
            </a:r>
            <a:r>
              <a:rPr lang="en-US" sz="1200" i="0" baseline="0" dirty="0" smtClean="0">
                <a:latin typeface="+mn-lt"/>
              </a:rPr>
              <a:t> tab, in the </a:t>
            </a:r>
            <a:r>
              <a:rPr lang="en-US" sz="1200" b="1" i="0" baseline="0" dirty="0" smtClean="0">
                <a:latin typeface="+mn-lt"/>
              </a:rPr>
              <a:t>Font</a:t>
            </a:r>
            <a:r>
              <a:rPr lang="en-US" sz="1200" i="0" baseline="0" dirty="0" smtClean="0">
                <a:latin typeface="+mn-lt"/>
              </a:rPr>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a:t>
            </a:r>
            <a:r>
              <a:rPr lang="en-US" sz="1200" i="0" baseline="0" dirty="0" smtClean="0">
                <a:latin typeface="+mn-lt"/>
              </a:rPr>
              <a:t> list, select </a:t>
            </a:r>
            <a:r>
              <a:rPr lang="en-US" sz="1200" b="1" baseline="0" dirty="0" smtClean="0">
                <a:latin typeface="+mn-lt"/>
              </a:rPr>
              <a:t>Corbel</a:t>
            </a:r>
            <a:r>
              <a:rPr lang="en-US" sz="1200" b="0" baseline="0" dirty="0" smtClean="0">
                <a:latin typeface="+mn-lt"/>
              </a:rPr>
              <a:t>.</a:t>
            </a:r>
            <a:endParaRPr lang="en-US" sz="1200" i="0" baseline="0" dirty="0" smtClean="0">
              <a:latin typeface="+mn-lt"/>
            </a:endParaRP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In the </a:t>
            </a:r>
            <a:r>
              <a:rPr lang="en-US" sz="1200" b="1" i="0" baseline="0" dirty="0" smtClean="0">
                <a:latin typeface="+mn-lt"/>
              </a:rPr>
              <a:t>Font Size </a:t>
            </a:r>
            <a:r>
              <a:rPr lang="en-US" sz="1200" i="0" baseline="0" dirty="0" smtClean="0">
                <a:latin typeface="+mn-lt"/>
              </a:rPr>
              <a:t>box, enter </a:t>
            </a:r>
            <a:r>
              <a:rPr lang="en-US" sz="1200" b="1" i="0" baseline="0" dirty="0" smtClean="0">
                <a:latin typeface="+mn-lt"/>
              </a:rPr>
              <a:t>22</a:t>
            </a:r>
            <a:r>
              <a:rPr lang="en-US" sz="1200" b="0" i="0" baseline="0" dirty="0" smtClean="0">
                <a:latin typeface="+mn-lt"/>
              </a:rPr>
              <a:t>.</a:t>
            </a:r>
            <a:r>
              <a:rPr lang="en-US" sz="1200" i="0" baseline="0" dirty="0" smtClean="0">
                <a:latin typeface="+mn-lt"/>
              </a:rPr>
              <a: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latin typeface="+mn-lt"/>
              </a:rPr>
              <a:t>Click the arrow next to </a:t>
            </a:r>
            <a:r>
              <a:rPr lang="en-US" sz="1200" b="1" i="0" baseline="0" dirty="0" smtClean="0">
                <a:latin typeface="+mn-lt"/>
              </a:rPr>
              <a:t>Font Color</a:t>
            </a:r>
            <a:r>
              <a:rPr lang="en-US" sz="1200" b="0" i="0" baseline="0" dirty="0" smtClean="0">
                <a:latin typeface="+mn-lt"/>
              </a:rPr>
              <a:t>,</a:t>
            </a:r>
            <a:r>
              <a:rPr lang="en-US" sz="1200" b="1" i="0" baseline="0" dirty="0" smtClean="0">
                <a:latin typeface="+mn-lt"/>
              </a:rPr>
              <a:t> </a:t>
            </a:r>
            <a:r>
              <a:rPr lang="en-US" sz="1200" i="0" baseline="0" dirty="0" smtClean="0">
                <a:latin typeface="+mn-lt"/>
              </a:rPr>
              <a:t>and then under </a:t>
            </a:r>
            <a:r>
              <a:rPr lang="en-US" sz="1200" b="1" i="0" baseline="0" dirty="0" smtClean="0">
                <a:latin typeface="+mn-lt"/>
              </a:rPr>
              <a:t>Theme Colors </a:t>
            </a:r>
            <a:r>
              <a:rPr lang="en-US" sz="1200" i="0" baseline="0" dirty="0" smtClean="0">
                <a:latin typeface="+mn-lt"/>
              </a:rPr>
              <a:t>click </a:t>
            </a:r>
            <a:r>
              <a:rPr lang="en-US" sz="1200" b="1" i="0" baseline="0" dirty="0" smtClean="0">
                <a:latin typeface="+mn-lt"/>
              </a:rPr>
              <a:t>White, Background 1, Darker 50% </a:t>
            </a:r>
            <a:r>
              <a:rPr lang="en-US" sz="1200" b="0" i="0" baseline="0" dirty="0" smtClean="0">
                <a:latin typeface="+mn-lt"/>
              </a:rPr>
              <a:t>(sixth row, first option from the left).</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a:t>
            </a:r>
            <a:r>
              <a:rPr lang="en-US" sz="1200" b="1" i="0" baseline="0" dirty="0" smtClean="0">
                <a:latin typeface="+mn-lt"/>
              </a:rPr>
              <a:t>Home</a:t>
            </a:r>
            <a:r>
              <a:rPr lang="en-US" sz="1200" i="0" baseline="0" dirty="0" smtClean="0">
                <a:latin typeface="+mn-lt"/>
              </a:rPr>
              <a:t> tab, in the </a:t>
            </a:r>
            <a:r>
              <a:rPr lang="en-US" sz="1200" b="1" i="0" baseline="0" dirty="0" smtClean="0">
                <a:latin typeface="+mn-lt"/>
              </a:rPr>
              <a:t>Paragraph</a:t>
            </a:r>
            <a:r>
              <a:rPr lang="en-US" sz="1200" i="0" baseline="0" dirty="0" smtClean="0">
                <a:latin typeface="+mn-lt"/>
              </a:rPr>
              <a:t> group, click </a:t>
            </a:r>
            <a:r>
              <a:rPr lang="en-US" sz="1200" b="1" i="0" baseline="0" dirty="0" smtClean="0">
                <a:latin typeface="+mn-lt"/>
              </a:rPr>
              <a:t>Align Text Left</a:t>
            </a:r>
            <a:r>
              <a:rPr lang="en-US" sz="1200" b="0" i="0" baseline="0" dirty="0" smtClean="0">
                <a:latin typeface="+mn-lt"/>
              </a:rPr>
              <a:t> to align the text left in the text box.</a:t>
            </a:r>
            <a:endParaRPr lang="en-US" sz="1200" i="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latin typeface="+mn-lt"/>
              </a:rPr>
              <a:t>On the slide, drag the text box to the right of the picture. </a:t>
            </a:r>
          </a:p>
          <a:p>
            <a:pPr marL="228600" indent="-228600">
              <a:buFont typeface="+mj-lt"/>
              <a:buAutoNum type="arabicPeriod"/>
            </a:pPr>
            <a:endParaRPr lang="en-US" sz="1200" b="0" baseline="0" dirty="0" smtClean="0">
              <a:latin typeface="+mn-lt"/>
            </a:endParaRPr>
          </a:p>
          <a:p>
            <a:endParaRPr lang="en-US" sz="1200" baseline="0" dirty="0" smtClean="0">
              <a:latin typeface="+mn-lt"/>
            </a:endParaRPr>
          </a:p>
          <a:p>
            <a:r>
              <a:rPr lang="en-US" sz="1200" baseline="0" dirty="0" smtClean="0">
                <a:latin typeface="+mn-lt"/>
              </a:rPr>
              <a:t>To reproduce the animation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It will help to zoom out in order to view the area off the slide. On the </a:t>
            </a:r>
            <a:r>
              <a:rPr lang="en-US" sz="1200" b="1" baseline="0" dirty="0" smtClean="0">
                <a:latin typeface="+mn-lt"/>
              </a:rPr>
              <a:t>View</a:t>
            </a:r>
            <a:r>
              <a:rPr lang="en-US" sz="1200" b="0" baseline="0" dirty="0" smtClean="0">
                <a:latin typeface="+mn-lt"/>
              </a:rPr>
              <a:t> tab, in the </a:t>
            </a:r>
            <a:r>
              <a:rPr lang="en-US" sz="1200" b="1" baseline="0" dirty="0" smtClean="0">
                <a:latin typeface="+mn-lt"/>
              </a:rPr>
              <a:t>Zoom</a:t>
            </a:r>
            <a:r>
              <a:rPr lang="en-US" sz="1200" b="0" baseline="0" dirty="0" smtClean="0">
                <a:latin typeface="+mn-lt"/>
              </a:rPr>
              <a:t> group, click </a:t>
            </a:r>
            <a:r>
              <a:rPr lang="en-US" sz="1200" b="1" baseline="0" dirty="0" smtClean="0">
                <a:latin typeface="+mn-lt"/>
              </a:rPr>
              <a:t>Zoom</a:t>
            </a:r>
            <a:r>
              <a:rPr lang="en-US" sz="1200" b="0" baseline="0" dirty="0" smtClean="0">
                <a:latin typeface="+mn-lt"/>
              </a:rPr>
              <a:t>. In the </a:t>
            </a:r>
            <a:r>
              <a:rPr lang="en-US" sz="1200" b="1" baseline="0" dirty="0" smtClean="0">
                <a:latin typeface="+mn-lt"/>
              </a:rPr>
              <a:t>Zoom </a:t>
            </a:r>
            <a:r>
              <a:rPr lang="en-US" sz="1200" b="0" baseline="0" dirty="0" smtClean="0">
                <a:latin typeface="+mn-lt"/>
              </a:rPr>
              <a:t>dialog box, select </a:t>
            </a:r>
            <a:r>
              <a:rPr lang="en-US" sz="1200" b="1" baseline="0" dirty="0" smtClean="0">
                <a:latin typeface="+mn-lt"/>
              </a:rPr>
              <a:t>65%</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More Entrance Effects. </a:t>
            </a:r>
            <a:r>
              <a:rPr lang="en-US" sz="1200" kern="1200" dirty="0" smtClean="0">
                <a:solidFill>
                  <a:schemeClr val="tx1"/>
                </a:solidFill>
                <a:effectLst/>
                <a:latin typeface="+mn-lt"/>
                <a:ea typeface="+mn-ea"/>
                <a:cs typeface="+mn-cs"/>
              </a:rPr>
              <a:t>In the </a:t>
            </a:r>
            <a:r>
              <a:rPr lang="en-US" sz="1200" b="1" kern="1200" dirty="0" smtClean="0">
                <a:solidFill>
                  <a:schemeClr val="tx1"/>
                </a:solidFill>
                <a:effectLst/>
                <a:latin typeface="+mn-lt"/>
                <a:ea typeface="+mn-ea"/>
                <a:cs typeface="+mn-cs"/>
              </a:rPr>
              <a:t>Add Entrance Effect</a:t>
            </a:r>
            <a:r>
              <a:rPr lang="en-US" sz="1200" kern="1200" dirty="0" smtClean="0">
                <a:solidFill>
                  <a:schemeClr val="tx1"/>
                </a:solidFill>
                <a:effectLst/>
                <a:latin typeface="+mn-lt"/>
                <a:ea typeface="+mn-ea"/>
                <a:cs typeface="+mn-cs"/>
              </a:rPr>
              <a:t> dialog box, under </a:t>
            </a:r>
            <a:r>
              <a:rPr lang="en-US" sz="1200" b="1" kern="1200" dirty="0" smtClean="0">
                <a:solidFill>
                  <a:schemeClr val="tx1"/>
                </a:solidFill>
                <a:effectLst/>
                <a:latin typeface="+mn-lt"/>
                <a:ea typeface="+mn-ea"/>
                <a:cs typeface="+mn-cs"/>
              </a:rPr>
              <a:t>Moderate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Grow &amp; Turn</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OK.</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indent="-228600">
              <a:buFont typeface="+mj-lt"/>
              <a:buAutoNum type="arabicPeriod"/>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Motion Paths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Arcs.</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With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Right</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Effect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Options</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Reverse Path Direction</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slide, select the arc effect path, and then drag the bottom sizing handle below the bottom of the slide. Drag</a:t>
            </a:r>
            <a:r>
              <a:rPr lang="en-US" sz="1200" kern="1200" baseline="0" dirty="0" smtClean="0">
                <a:solidFill>
                  <a:schemeClr val="tx1"/>
                </a:solidFill>
                <a:effectLst/>
                <a:latin typeface="+mn-lt"/>
                <a:ea typeface="+mn-ea"/>
                <a:cs typeface="+mn-cs"/>
              </a:rPr>
              <a:t> the right side sizing handle to the left until the path curve approximately matches the curve of the modified triangle. Drag the green rotation handle to the left to rotate the arc path to match the curve of the modified triangle. Drag the arc path so that the red arrow is in the center of the picture. You may need to make further adjustments to the length, width, and angle of the arc path to match the curve of the modified triangle.</a:t>
            </a:r>
          </a:p>
          <a:p>
            <a:pPr marL="228600" indent="-228600">
              <a:buFont typeface="+mj-lt"/>
              <a:buAutoNum type="arabicPeriod"/>
            </a:pPr>
            <a:r>
              <a:rPr lang="en-US" sz="1200" dirty="0" smtClean="0">
                <a:latin typeface="+mn-lt"/>
              </a:rPr>
              <a:t>On the slide, select the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 click </a:t>
            </a:r>
            <a:r>
              <a:rPr lang="en-US" sz="1200" b="1" kern="1200" dirty="0" smtClean="0">
                <a:solidFill>
                  <a:schemeClr val="tx1"/>
                </a:solidFill>
                <a:effectLst/>
                <a:latin typeface="+mn-lt"/>
                <a:ea typeface="+mn-ea"/>
                <a:cs typeface="+mn-cs"/>
              </a:rPr>
              <a:t>Add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and then under </a:t>
            </a:r>
            <a:r>
              <a:rPr lang="en-US" sz="1200" b="1" kern="1200" dirty="0" smtClean="0">
                <a:solidFill>
                  <a:schemeClr val="tx1"/>
                </a:solidFill>
                <a:effectLst/>
                <a:latin typeface="+mn-lt"/>
                <a:ea typeface="+mn-ea"/>
                <a:cs typeface="+mn-cs"/>
              </a:rPr>
              <a:t>Entrance</a:t>
            </a:r>
            <a:r>
              <a:rPr lang="en-US" sz="1200" kern="1200" dirty="0" smtClean="0">
                <a:solidFill>
                  <a:schemeClr val="tx1"/>
                </a:solidFill>
                <a:effectLst/>
                <a:latin typeface="+mn-lt"/>
                <a:ea typeface="+mn-ea"/>
                <a:cs typeface="+mn-cs"/>
              </a:rPr>
              <a:t> click </a:t>
            </a:r>
            <a:r>
              <a:rPr lang="en-US" sz="1200" b="1" kern="1200" dirty="0" smtClean="0">
                <a:solidFill>
                  <a:schemeClr val="tx1"/>
                </a:solidFill>
                <a:effectLst/>
                <a:latin typeface="+mn-lt"/>
                <a:ea typeface="+mn-ea"/>
                <a:cs typeface="+mn-cs"/>
              </a:rPr>
              <a:t>Fade.</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Start</a:t>
            </a:r>
            <a:r>
              <a:rPr lang="en-US" sz="1200" kern="1200" dirty="0" smtClean="0">
                <a:solidFill>
                  <a:schemeClr val="tx1"/>
                </a:solidFill>
                <a:effectLst/>
                <a:latin typeface="+mn-lt"/>
                <a:ea typeface="+mn-ea"/>
                <a:cs typeface="+mn-cs"/>
              </a:rPr>
              <a:t> list, select </a:t>
            </a:r>
            <a:r>
              <a:rPr lang="en-US" sz="1200" b="1" kern="1200" dirty="0" smtClean="0">
                <a:solidFill>
                  <a:schemeClr val="tx1"/>
                </a:solidFill>
                <a:effectLst/>
                <a:latin typeface="+mn-lt"/>
                <a:ea typeface="+mn-ea"/>
                <a:cs typeface="+mn-cs"/>
              </a:rPr>
              <a:t>After Previous</a:t>
            </a:r>
            <a:r>
              <a:rPr lang="en-US" sz="1200" kern="1200" dirty="0" smtClean="0">
                <a:solidFill>
                  <a:schemeClr val="tx1"/>
                </a:solidFill>
                <a:effectLst/>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Timing</a:t>
            </a:r>
            <a:r>
              <a:rPr lang="en-US" sz="1200" kern="1200" dirty="0" smtClean="0">
                <a:solidFill>
                  <a:schemeClr val="tx1"/>
                </a:solidFill>
                <a:effectLst/>
                <a:latin typeface="+mn-lt"/>
                <a:ea typeface="+mn-ea"/>
                <a:cs typeface="+mn-cs"/>
              </a:rPr>
              <a:t> group, in the </a:t>
            </a:r>
            <a:r>
              <a:rPr lang="en-US" sz="1200" b="1" kern="1200" dirty="0" smtClean="0">
                <a:solidFill>
                  <a:schemeClr val="tx1"/>
                </a:solidFill>
                <a:effectLst/>
                <a:latin typeface="+mn-lt"/>
                <a:ea typeface="+mn-ea"/>
                <a:cs typeface="+mn-cs"/>
              </a:rPr>
              <a:t>Duration </a:t>
            </a:r>
            <a:r>
              <a:rPr lang="en-US" sz="1200" kern="1200" dirty="0" smtClean="0">
                <a:solidFill>
                  <a:schemeClr val="tx1"/>
                </a:solidFill>
                <a:effectLst/>
                <a:latin typeface="+mn-lt"/>
                <a:ea typeface="+mn-ea"/>
                <a:cs typeface="+mn-cs"/>
              </a:rPr>
              <a:t>box, enter </a:t>
            </a:r>
            <a:r>
              <a:rPr lang="en-US" sz="1200" b="1" kern="12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latin typeface="+mn-lt"/>
            </a:endParaRPr>
          </a:p>
          <a:p>
            <a:endParaRPr lang="en-US" sz="1200" baseline="0" dirty="0" smtClean="0">
              <a:latin typeface="+mn-lt"/>
            </a:endParaRPr>
          </a:p>
          <a:p>
            <a:r>
              <a:rPr lang="en-US" sz="1200" baseline="0" dirty="0" smtClean="0">
                <a:latin typeface="+mn-lt"/>
              </a:rPr>
              <a:t>To  reproduce the other animated pictures and text boxes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On the </a:t>
            </a:r>
            <a:r>
              <a:rPr lang="en-US" sz="1200" b="1" baseline="0" dirty="0" smtClean="0">
                <a:latin typeface="+mn-lt"/>
              </a:rPr>
              <a:t>Animations</a:t>
            </a:r>
            <a:r>
              <a:rPr lang="en-US" sz="1200" b="0" baseline="0" dirty="0" smtClean="0">
                <a:latin typeface="+mn-lt"/>
              </a:rPr>
              <a:t> tab, in the </a:t>
            </a:r>
            <a:r>
              <a:rPr lang="en-US" sz="1200" b="1" baseline="0" dirty="0" smtClean="0">
                <a:latin typeface="+mn-lt"/>
              </a:rPr>
              <a:t>Advanced Animation </a:t>
            </a:r>
            <a:r>
              <a:rPr lang="en-US" sz="1200" b="0" baseline="0" dirty="0" smtClean="0">
                <a:latin typeface="+mn-lt"/>
              </a:rPr>
              <a:t>group, click </a:t>
            </a:r>
            <a:r>
              <a:rPr lang="en-US" sz="1200" b="1" baseline="0" dirty="0" smtClean="0">
                <a:latin typeface="+mn-lt"/>
              </a:rPr>
              <a:t>Animation Pane</a:t>
            </a:r>
            <a:r>
              <a:rPr lang="en-US" sz="1200" b="0" baseline="0" dirty="0" smtClean="0">
                <a:latin typeface="+mn-lt"/>
              </a:rPr>
              <a:t>. </a:t>
            </a:r>
          </a:p>
          <a:p>
            <a:pPr marL="228600" indent="-228600">
              <a:buFont typeface="+mj-lt"/>
              <a:buAutoNum type="arabicPeriod"/>
            </a:pPr>
            <a:r>
              <a:rPr lang="en-US" sz="1200" baseline="0" dirty="0" smtClean="0">
                <a:latin typeface="+mn-lt"/>
              </a:rPr>
              <a:t>On the slide, press and hold CTRL and then select the picture and the text box. On the </a:t>
            </a:r>
            <a:r>
              <a:rPr lang="en-US" sz="1200" b="1" baseline="0" dirty="0" smtClean="0">
                <a:latin typeface="+mn-lt"/>
              </a:rPr>
              <a:t>Home</a:t>
            </a:r>
            <a:r>
              <a:rPr lang="en-US" sz="1200" b="0" baseline="0" dirty="0" smtClean="0">
                <a:latin typeface="+mn-lt"/>
              </a:rPr>
              <a:t> tab, in the </a:t>
            </a:r>
            <a:r>
              <a:rPr lang="en-US" sz="1200" b="1" baseline="0" dirty="0" smtClean="0">
                <a:latin typeface="+mn-lt"/>
              </a:rPr>
              <a:t>Clipboard</a:t>
            </a:r>
            <a:r>
              <a:rPr lang="en-US" sz="1200" b="0" baseline="0" dirty="0" smtClean="0">
                <a:latin typeface="+mn-lt"/>
              </a:rPr>
              <a:t> group, click the arrow next to </a:t>
            </a:r>
            <a:r>
              <a:rPr lang="en-US" sz="1200" b="1" baseline="0" dirty="0" smtClean="0">
                <a:latin typeface="+mn-lt"/>
              </a:rPr>
              <a:t>Copy</a:t>
            </a:r>
            <a:r>
              <a:rPr lang="en-US" sz="1200" b="0" baseline="0" dirty="0" smtClean="0">
                <a:latin typeface="+mn-lt"/>
              </a:rPr>
              <a:t>, and then click </a:t>
            </a:r>
            <a:r>
              <a:rPr lang="en-US" sz="1200" b="1" baseline="0" dirty="0" smtClean="0">
                <a:latin typeface="+mn-lt"/>
              </a:rPr>
              <a:t>Duplicate</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latin typeface="+mn-lt"/>
              </a:rPr>
              <a:t>On the slide, drag the duplicate picture and text onto the curve below the first group.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latin typeface="+mn-lt"/>
              </a:rPr>
              <a:t>On the slide, select the duplicate picture. Under </a:t>
            </a:r>
            <a:r>
              <a:rPr lang="en-US" sz="1200" b="1" dirty="0" smtClean="0">
                <a:latin typeface="+mn-lt"/>
              </a:rPr>
              <a:t>Picture Tools</a:t>
            </a:r>
            <a:r>
              <a:rPr lang="en-US" sz="1200" dirty="0" smtClean="0">
                <a:latin typeface="+mn-lt"/>
              </a:rPr>
              <a:t>, on the </a:t>
            </a:r>
            <a:r>
              <a:rPr lang="en-US" sz="1200" b="1" dirty="0" smtClean="0">
                <a:latin typeface="+mn-lt"/>
              </a:rPr>
              <a:t>Format</a:t>
            </a:r>
            <a:r>
              <a:rPr lang="en-US" sz="1200" dirty="0" smtClean="0">
                <a:latin typeface="+mn-lt"/>
              </a:rPr>
              <a:t> tab, in the </a:t>
            </a:r>
            <a:r>
              <a:rPr lang="en-US" sz="1200" b="1" dirty="0" smtClean="0">
                <a:latin typeface="+mn-lt"/>
              </a:rPr>
              <a:t>Adjust</a:t>
            </a:r>
            <a:r>
              <a:rPr lang="en-US" sz="1200" dirty="0" smtClean="0">
                <a:latin typeface="+mn-lt"/>
              </a:rPr>
              <a:t> group, </a:t>
            </a:r>
            <a:r>
              <a:rPr lang="en-US" sz="1200" baseline="0" dirty="0" smtClean="0">
                <a:latin typeface="+mn-lt"/>
              </a:rPr>
              <a:t>click </a:t>
            </a:r>
            <a:r>
              <a:rPr lang="en-US" sz="1200" b="1" baseline="0" dirty="0" smtClean="0">
                <a:latin typeface="+mn-lt"/>
              </a:rPr>
              <a:t>Change</a:t>
            </a:r>
            <a:r>
              <a:rPr lang="en-US" sz="1200" b="0" baseline="0" dirty="0" smtClean="0">
                <a:latin typeface="+mn-lt"/>
              </a:rPr>
              <a:t> </a:t>
            </a:r>
            <a:r>
              <a:rPr lang="en-US" sz="1200" b="1" baseline="0" dirty="0" smtClean="0">
                <a:latin typeface="+mn-lt"/>
              </a:rPr>
              <a:t>Picture</a:t>
            </a:r>
            <a:r>
              <a:rPr lang="en-US" sz="1200" b="0" baseline="0" dirty="0" smtClean="0">
                <a:latin typeface="+mn-lt"/>
              </a:rPr>
              <a:t>. In the </a:t>
            </a:r>
            <a:r>
              <a:rPr lang="en-US" sz="1200" b="1" baseline="0" dirty="0" smtClean="0">
                <a:latin typeface="+mn-lt"/>
              </a:rPr>
              <a:t>Insert Picture</a:t>
            </a:r>
            <a:r>
              <a:rPr lang="en-US" sz="1200" b="0" baseline="0" dirty="0" smtClean="0">
                <a:latin typeface="+mn-lt"/>
              </a:rPr>
              <a:t> dialog box, select a picture, and then click </a:t>
            </a:r>
            <a:r>
              <a:rPr lang="en-US" sz="1200" b="1" baseline="0" dirty="0" smtClean="0">
                <a:latin typeface="+mn-lt"/>
              </a:rPr>
              <a:t>Insert</a:t>
            </a:r>
            <a:r>
              <a:rPr lang="en-US" sz="1200" b="0" baseline="0" dirty="0" smtClean="0">
                <a:latin typeface="+mn-lt"/>
              </a:rPr>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1.2”</a:t>
            </a:r>
            <a:r>
              <a:rPr lang="en-US" sz="1200" kern="1200" dirty="0" smtClean="0">
                <a:solidFill>
                  <a:schemeClr val="tx1"/>
                </a:solidFill>
                <a:effectLst/>
                <a:latin typeface="+mn-lt"/>
                <a:ea typeface="+mn-ea"/>
                <a:cs typeface="+mn-cs"/>
              </a:rPr>
              <a:t>. 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endParaRPr lang="en-US" sz="1200" b="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In the </a:t>
            </a:r>
            <a:r>
              <a:rPr lang="en-US" sz="1200" b="1" baseline="0" dirty="0" smtClean="0">
                <a:latin typeface="+mn-lt"/>
              </a:rPr>
              <a:t>Animation</a:t>
            </a:r>
            <a:r>
              <a:rPr lang="en-US" sz="1200" b="0" baseline="0" dirty="0" smtClean="0">
                <a:latin typeface="+mn-lt"/>
              </a:rPr>
              <a:t> </a:t>
            </a:r>
            <a:r>
              <a:rPr lang="en-US" sz="1200" b="1" baseline="0" dirty="0" smtClean="0">
                <a:latin typeface="+mn-lt"/>
              </a:rPr>
              <a:t>Pane</a:t>
            </a:r>
            <a:r>
              <a:rPr lang="en-US" sz="1200" b="0" baseline="0" dirty="0" smtClean="0">
                <a:latin typeface="+mn-lt"/>
              </a:rPr>
              <a:t>, click the Arc animation effect for the new picture. Drag the green rotation handle to the right to rotate the arc path to match the curve of the modified triangle. Drag the arc path so that the red arrow is in the center of the picture.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Click in the duplicate text box and edit the text.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latin typeface="+mn-lt"/>
              </a:rPr>
              <a:t>Repeat steps 2-7 two more times to reproduce the third and fourth pictures and text boxes with animation effects.</a:t>
            </a:r>
            <a:endParaRPr lang="en-US" sz="1200" baseline="0" dirty="0" smtClean="0">
              <a:latin typeface="+mn-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baseline="0" dirty="0" smtClean="0">
              <a:latin typeface="+mn-lt"/>
            </a:endParaRPr>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702192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pPr/>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6027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089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3156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5834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1C692C-4F2D-45F6-A9A8-8A3A8FE2780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583467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pPr/>
              <a:t>11/25/2018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pPr/>
              <a:t>‹#›</a:t>
            </a:fld>
            <a:endParaRPr lang="en-US"/>
          </a:p>
        </p:txBody>
      </p:sp>
    </p:spTree>
    <p:extLst>
      <p:ext uri="{BB962C8B-B14F-4D97-AF65-F5344CB8AC3E}">
        <p14:creationId xmlns:p14="http://schemas.microsoft.com/office/powerpoint/2010/main" val="385178155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5832379"/>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6876057"/>
      </p:ext>
    </p:extLst>
  </p:cSld>
  <p:clrMap bg1="lt1" tx1="dk1" bg2="lt2" tx2="dk2" accent1="accent1" accent2="accent2" accent3="accent3" accent4="accent4" accent5="accent5" accent6="accent6" hlink="hlink" folHlink="folHlink"/>
  <p:sldLayoutIdLst>
    <p:sldLayoutId id="214748366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7072227"/>
      </p:ext>
    </p:extLst>
  </p:cSld>
  <p:clrMap bg1="lt1" tx1="dk1" bg2="lt2" tx2="dk2" accent1="accent1" accent2="accent2" accent3="accent3" accent4="accent4" accent5="accent5" accent6="accent6" hlink="hlink" folHlink="folHlink"/>
  <p:sldLayoutIdLst>
    <p:sldLayoutId id="214748366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8163032"/>
      </p:ext>
    </p:extLst>
  </p:cSld>
  <p:clrMap bg1="lt1" tx1="dk1" bg2="lt2" tx2="dk2" accent1="accent1" accent2="accent2" accent3="accent3" accent4="accent4" accent5="accent5" accent6="accent6" hlink="hlink" folHlink="folHlink"/>
  <p:sldLayoutIdLst>
    <p:sldLayoutId id="214748367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solidFill>
                  <a:prstClr val="black">
                    <a:tint val="75000"/>
                  </a:prstClr>
                </a:solidFill>
              </a:rPr>
              <a:pPr/>
              <a:t>11/25/2018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8163032"/>
      </p:ext>
    </p:extLst>
  </p:cSld>
  <p:clrMap bg1="lt1" tx1="dk1" bg2="lt2" tx2="dk2" accent1="accent1" accent2="accent2" accent3="accent3" accent4="accent4" accent5="accent5" accent6="accent6" hlink="hlink" folHlink="folHlink"/>
  <p:sldLayoutIdLst>
    <p:sldLayoutId id="214748367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4800">
              <a:solidFill>
                <a:prstClr val="black"/>
              </a:solidFill>
              <a:effectLst>
                <a:outerShdw blurRad="38100" dist="38100" dir="2700000" algn="tl">
                  <a:srgbClr val="000000">
                    <a:alpha val="43137"/>
                  </a:srgbClr>
                </a:outerShdw>
              </a:effectLst>
              <a:latin typeface="Andalus" pitchFamily="18" charset="-78"/>
              <a:cs typeface="Andalus" pitchFamily="18" charset="-78"/>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13556"/>
          <a:stretch/>
        </p:blipFill>
        <p:spPr>
          <a:xfrm>
            <a:off x="3886200" y="345311"/>
            <a:ext cx="4733925" cy="4372155"/>
          </a:xfrm>
          <a:prstGeom prst="rect">
            <a:avLst/>
          </a:prstGeom>
        </p:spPr>
      </p:pic>
      <p:sp>
        <p:nvSpPr>
          <p:cNvPr id="8" name="TextBox 7"/>
          <p:cNvSpPr txBox="1"/>
          <p:nvPr/>
        </p:nvSpPr>
        <p:spPr>
          <a:xfrm flipH="1">
            <a:off x="609600" y="2590800"/>
            <a:ext cx="5410200" cy="1231106"/>
          </a:xfrm>
          <a:prstGeom prst="rect">
            <a:avLst/>
          </a:prstGeom>
          <a:solidFill>
            <a:schemeClr val="bg1">
              <a:alpha val="80000"/>
            </a:schemeClr>
          </a:solidFill>
          <a:effectLst>
            <a:softEdge rad="215900"/>
          </a:effectLst>
        </p:spPr>
        <p:txBody>
          <a:bodyPr wrap="square" rtlCol="0">
            <a:spAutoFit/>
          </a:bodyPr>
          <a:lstStyle/>
          <a:p>
            <a:pPr algn="ctr"/>
            <a:r>
              <a:rPr lang="zh-TW" altLang="en-US" sz="7400" dirty="0">
                <a:solidFill>
                  <a:prstClr val="black">
                    <a:lumMod val="65000"/>
                    <a:lumOff val="35000"/>
                  </a:prstClr>
                </a:solidFill>
                <a:latin typeface="HanWangWCL02" panose="02020600000000000000" pitchFamily="18" charset="-120"/>
                <a:ea typeface="HanWangWCL02" panose="02020600000000000000" pitchFamily="18" charset="-120"/>
                <a:cs typeface="Andalus" pitchFamily="18" charset="-78"/>
              </a:rPr>
              <a:t>羔羊的</a:t>
            </a:r>
            <a:r>
              <a:rPr lang="zh-TW" altLang="en-US" sz="7400" dirty="0" smtClean="0">
                <a:solidFill>
                  <a:prstClr val="black">
                    <a:lumMod val="65000"/>
                    <a:lumOff val="35000"/>
                  </a:prstClr>
                </a:solidFill>
                <a:latin typeface="HanWangWCL02" panose="02020600000000000000" pitchFamily="18" charset="-120"/>
                <a:ea typeface="HanWangWCL02" panose="02020600000000000000" pitchFamily="18" charset="-120"/>
                <a:cs typeface="Andalus" pitchFamily="18" charset="-78"/>
              </a:rPr>
              <a:t>婚</a:t>
            </a:r>
            <a:r>
              <a:rPr lang="zh-CN" altLang="en-US" sz="7400" dirty="0" smtClean="0">
                <a:solidFill>
                  <a:prstClr val="black">
                    <a:lumMod val="65000"/>
                    <a:lumOff val="35000"/>
                  </a:prstClr>
                </a:solidFill>
                <a:latin typeface="HanWangWCL02" panose="02020600000000000000" pitchFamily="18" charset="-120"/>
                <a:ea typeface="HanWangWCL02" panose="02020600000000000000" pitchFamily="18" charset="-120"/>
                <a:cs typeface="Andalus" pitchFamily="18" charset="-78"/>
              </a:rPr>
              <a:t>筵</a:t>
            </a:r>
            <a:endParaRPr lang="zh-TW" altLang="en-US" sz="7400" dirty="0">
              <a:solidFill>
                <a:prstClr val="black">
                  <a:lumMod val="65000"/>
                  <a:lumOff val="35000"/>
                </a:prstClr>
              </a:solidFill>
              <a:latin typeface="HanWangWCL02" panose="02020600000000000000" pitchFamily="18" charset="-120"/>
              <a:ea typeface="HanWangWCL02" panose="02020600000000000000" pitchFamily="18" charset="-120"/>
              <a:cs typeface="Andalus" pitchFamily="18" charset="-78"/>
            </a:endParaRPr>
          </a:p>
        </p:txBody>
      </p:sp>
      <p:sp>
        <p:nvSpPr>
          <p:cNvPr id="5" name="TextBox 4"/>
          <p:cNvSpPr txBox="1"/>
          <p:nvPr/>
        </p:nvSpPr>
        <p:spPr>
          <a:xfrm flipH="1">
            <a:off x="1447800" y="3733800"/>
            <a:ext cx="4800600" cy="861774"/>
          </a:xfrm>
          <a:prstGeom prst="rect">
            <a:avLst/>
          </a:prstGeom>
          <a:solidFill>
            <a:schemeClr val="bg1">
              <a:alpha val="80000"/>
            </a:schemeClr>
          </a:solidFill>
          <a:effectLst>
            <a:softEdge rad="215900"/>
          </a:effectLst>
        </p:spPr>
        <p:txBody>
          <a:bodyPr wrap="square" rtlCol="0">
            <a:spAutoFit/>
          </a:bodyPr>
          <a:lstStyle/>
          <a:p>
            <a:pPr algn="ctr"/>
            <a:r>
              <a:rPr lang="en-US" altLang="zh-TW" sz="5000" dirty="0" smtClean="0">
                <a:solidFill>
                  <a:prstClr val="black">
                    <a:lumMod val="65000"/>
                    <a:lumOff val="35000"/>
                  </a:prstClr>
                </a:solidFill>
                <a:effectLst>
                  <a:outerShdw blurRad="38100" dist="38100" dir="2700000" algn="tl">
                    <a:srgbClr val="000000">
                      <a:alpha val="43137"/>
                    </a:srgbClr>
                  </a:outerShdw>
                </a:effectLst>
                <a:latin typeface="Garamond" panose="02020404030301010803" pitchFamily="18" charset="0"/>
                <a:ea typeface="超研澤中隸" panose="02010609010101010101" pitchFamily="49" charset="-120"/>
                <a:cs typeface="Andalus" pitchFamily="18" charset="-78"/>
              </a:rPr>
              <a:t>Wedding Supper </a:t>
            </a:r>
            <a:endParaRPr lang="zh-TW" altLang="en-US" sz="5000" dirty="0">
              <a:solidFill>
                <a:prstClr val="black">
                  <a:lumMod val="65000"/>
                  <a:lumOff val="35000"/>
                </a:prstClr>
              </a:solidFill>
              <a:effectLst>
                <a:outerShdw blurRad="38100" dist="38100" dir="2700000" algn="tl">
                  <a:srgbClr val="000000">
                    <a:alpha val="43137"/>
                  </a:srgbClr>
                </a:outerShdw>
              </a:effectLst>
              <a:latin typeface="Garamond" panose="02020404030301010803" pitchFamily="18" charset="0"/>
              <a:ea typeface="超研澤中隸" panose="02010609010101010101" pitchFamily="49" charset="-120"/>
              <a:cs typeface="Andalus" pitchFamily="18" charset="-78"/>
            </a:endParaRPr>
          </a:p>
        </p:txBody>
      </p:sp>
      <p:sp>
        <p:nvSpPr>
          <p:cNvPr id="6" name="TextBox 5"/>
          <p:cNvSpPr txBox="1"/>
          <p:nvPr/>
        </p:nvSpPr>
        <p:spPr>
          <a:xfrm flipH="1">
            <a:off x="2819400" y="4396026"/>
            <a:ext cx="3733800" cy="861774"/>
          </a:xfrm>
          <a:prstGeom prst="rect">
            <a:avLst/>
          </a:prstGeom>
          <a:solidFill>
            <a:schemeClr val="bg1">
              <a:alpha val="80000"/>
            </a:schemeClr>
          </a:solidFill>
          <a:effectLst>
            <a:softEdge rad="215900"/>
          </a:effectLst>
        </p:spPr>
        <p:txBody>
          <a:bodyPr wrap="square" rtlCol="0">
            <a:spAutoFit/>
          </a:bodyPr>
          <a:lstStyle/>
          <a:p>
            <a:pPr algn="ctr"/>
            <a:r>
              <a:rPr lang="en-US" altLang="zh-TW" sz="5000" dirty="0" smtClean="0">
                <a:solidFill>
                  <a:prstClr val="black">
                    <a:lumMod val="65000"/>
                    <a:lumOff val="35000"/>
                  </a:prstClr>
                </a:solidFill>
                <a:effectLst>
                  <a:outerShdw blurRad="38100" dist="38100" dir="2700000" algn="tl">
                    <a:srgbClr val="000000">
                      <a:alpha val="43137"/>
                    </a:srgbClr>
                  </a:outerShdw>
                </a:effectLst>
                <a:latin typeface="Garamond" panose="02020404030301010803" pitchFamily="18" charset="0"/>
                <a:ea typeface="超研澤中隸" panose="02010609010101010101" pitchFamily="49" charset="-120"/>
                <a:cs typeface="Andalus" pitchFamily="18" charset="-78"/>
              </a:rPr>
              <a:t>of the Lamb</a:t>
            </a:r>
            <a:endParaRPr lang="zh-TW" altLang="en-US" sz="5000" dirty="0">
              <a:solidFill>
                <a:prstClr val="black">
                  <a:lumMod val="65000"/>
                  <a:lumOff val="35000"/>
                </a:prstClr>
              </a:solidFill>
              <a:effectLst>
                <a:outerShdw blurRad="38100" dist="38100" dir="2700000" algn="tl">
                  <a:srgbClr val="000000">
                    <a:alpha val="43137"/>
                  </a:srgbClr>
                </a:outerShdw>
              </a:effectLst>
              <a:latin typeface="Garamond" panose="02020404030301010803" pitchFamily="18" charset="0"/>
              <a:ea typeface="超研澤中隸" panose="02010609010101010101" pitchFamily="49" charset="-120"/>
              <a:cs typeface="Andalus" pitchFamily="18" charset="-78"/>
            </a:endParaRPr>
          </a:p>
        </p:txBody>
      </p:sp>
    </p:spTree>
    <p:extLst>
      <p:ext uri="{BB962C8B-B14F-4D97-AF65-F5344CB8AC3E}">
        <p14:creationId xmlns:p14="http://schemas.microsoft.com/office/powerpoint/2010/main" val="408598773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ffectLst>
                <a:outerShdw blurRad="38100" dist="38100" dir="2700000" algn="tl">
                  <a:srgbClr val="000000">
                    <a:alpha val="43137"/>
                  </a:srgbClr>
                </a:outerShdw>
              </a:effectLst>
            </a:endParaRPr>
          </a:p>
        </p:txBody>
      </p:sp>
      <p:sp>
        <p:nvSpPr>
          <p:cNvPr id="5" name="TextBox 4"/>
          <p:cNvSpPr txBox="1"/>
          <p:nvPr/>
        </p:nvSpPr>
        <p:spPr>
          <a:xfrm flipH="1">
            <a:off x="0" y="-6752"/>
            <a:ext cx="9144000" cy="12954828"/>
          </a:xfrm>
          <a:prstGeom prst="rect">
            <a:avLst/>
          </a:prstGeom>
          <a:solidFill>
            <a:srgbClr val="002060">
              <a:alpha val="20000"/>
            </a:srgbClr>
          </a:solidFill>
        </p:spPr>
        <p:txBody>
          <a:bodyPr wrap="square" rtlCol="0">
            <a:spAutoFit/>
          </a:bodyPr>
          <a:lstStyle/>
          <a:p>
            <a:pPr marL="3086100">
              <a:buClr>
                <a:prstClr val="white"/>
              </a:buClr>
            </a:pPr>
            <a:r>
              <a:rPr lang="zh-TW" altLang="en-US" sz="3600" b="1" dirty="0">
                <a:solidFill>
                  <a:srgbClr val="F79646">
                    <a:lumMod val="50000"/>
                  </a:srgbClr>
                </a:solidFill>
                <a:effectLst>
                  <a:outerShdw blurRad="38100" dist="38100" dir="2700000" algn="tl">
                    <a:srgbClr val="000000">
                      <a:alpha val="43137"/>
                    </a:srgbClr>
                  </a:outerShdw>
                </a:effectLst>
                <a:latin typeface="DFKai-SB" panose="03000509000000000000" pitchFamily="65" charset="-120"/>
                <a:ea typeface="DFKai-SB" panose="03000509000000000000" pitchFamily="65" charset="-120"/>
              </a:rPr>
              <a:t>歡喜快樂</a:t>
            </a:r>
            <a:r>
              <a:rPr lang="en-US" altLang="zh-TW" sz="3600" b="1" dirty="0">
                <a:solidFill>
                  <a:srgbClr val="F79646">
                    <a:lumMod val="50000"/>
                  </a:srgbClr>
                </a:solidFill>
                <a:effectLst>
                  <a:outerShdw blurRad="38100" dist="38100" dir="2700000" algn="tl">
                    <a:srgbClr val="000000">
                      <a:alpha val="43137"/>
                    </a:srgbClr>
                  </a:outerShdw>
                </a:effectLst>
                <a:latin typeface="DFKai-SB" panose="03000509000000000000" pitchFamily="65" charset="-120"/>
                <a:ea typeface="DFKai-SB" panose="03000509000000000000" pitchFamily="65" charset="-120"/>
              </a:rPr>
              <a:t> </a:t>
            </a:r>
            <a:r>
              <a:rPr lang="en-US" altLang="zh-TW" sz="3200" b="1" dirty="0">
                <a:solidFill>
                  <a:srgbClr val="F79646">
                    <a:lumMod val="50000"/>
                  </a:srgbClr>
                </a:solidFill>
                <a:effectLst>
                  <a:outerShdw blurRad="38100" dist="38100" dir="2700000" algn="tl">
                    <a:srgbClr val="000000">
                      <a:alpha val="43137"/>
                    </a:srgbClr>
                  </a:outerShdw>
                </a:effectLst>
                <a:latin typeface="Arial Narrow" panose="020B0606020202030204" pitchFamily="34" charset="0"/>
                <a:ea typeface="華康細圓體" panose="02010609010101010101" pitchFamily="49" charset="-120"/>
              </a:rPr>
              <a:t>Rejoice &amp; be </a:t>
            </a:r>
            <a:r>
              <a:rPr lang="en-US" altLang="zh-TW" sz="3200" b="1" dirty="0" smtClean="0">
                <a:solidFill>
                  <a:srgbClr val="F79646">
                    <a:lumMod val="50000"/>
                  </a:srgbClr>
                </a:solidFill>
                <a:effectLst>
                  <a:outerShdw blurRad="38100" dist="38100" dir="2700000" algn="tl">
                    <a:srgbClr val="000000">
                      <a:alpha val="43137"/>
                    </a:srgbClr>
                  </a:outerShdw>
                </a:effectLst>
                <a:latin typeface="Arial Narrow" panose="020B0606020202030204" pitchFamily="34" charset="0"/>
                <a:ea typeface="華康細圓體" panose="02010609010101010101" pitchFamily="49" charset="-120"/>
              </a:rPr>
              <a:t>glad</a:t>
            </a:r>
            <a:endParaRPr lang="en-US" altLang="zh-TW" sz="3200" b="1" dirty="0" smtClean="0">
              <a:solidFill>
                <a:srgbClr val="F79646">
                  <a:lumMod val="50000"/>
                </a:srgbClr>
              </a:solidFill>
              <a:effectLst>
                <a:outerShdw blurRad="38100" dist="38100" dir="2700000" algn="tl">
                  <a:srgbClr val="000000">
                    <a:alpha val="43137"/>
                  </a:srgbClr>
                </a:outerShdw>
              </a:effectLst>
              <a:latin typeface="華康細圓體" panose="02010609010101010101" pitchFamily="49" charset="-120"/>
              <a:ea typeface="華康細圓體" panose="02010609010101010101" pitchFamily="49" charset="-120"/>
            </a:endParaRPr>
          </a:p>
          <a:p>
            <a:pPr algn="ctr">
              <a:buClr>
                <a:prstClr val="white"/>
              </a:buClr>
            </a:pPr>
            <a:endParaRPr lang="en-US" altLang="zh-TW" sz="1400"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286000" lvl="4" indent="-457200">
              <a:buClr>
                <a:schemeClr val="tx2">
                  <a:lumMod val="60000"/>
                  <a:lumOff val="40000"/>
                </a:schemeClr>
              </a:buClr>
              <a:buFont typeface="Arial" panose="020B0604020202020204" pitchFamily="34" charset="0"/>
              <a:buChar char="•"/>
            </a:pPr>
            <a:r>
              <a:rPr lang="zh-TW" altLang="en-US" sz="3600" dirty="0" smtClean="0">
                <a:solidFill>
                  <a:schemeClr val="tx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極</a:t>
            </a:r>
            <a:r>
              <a:rPr lang="zh-CN" altLang="en-US" sz="3600" dirty="0">
                <a:solidFill>
                  <a:schemeClr val="tx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度</a:t>
            </a:r>
            <a:r>
              <a:rPr lang="zh-TW" altLang="en-US" sz="3600" dirty="0">
                <a:solidFill>
                  <a:schemeClr val="tx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的</a:t>
            </a:r>
            <a:r>
              <a:rPr lang="zh-TW" altLang="en-US" sz="3600" dirty="0" smtClean="0">
                <a:solidFill>
                  <a:schemeClr val="tx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喜樂 </a:t>
            </a:r>
            <a:r>
              <a:rPr lang="en-US" altLang="zh-TW" sz="3200" dirty="0" smtClean="0">
                <a:solidFill>
                  <a:schemeClr val="tx2">
                    <a:lumMod val="60000"/>
                    <a:lumOff val="40000"/>
                  </a:schemeClr>
                </a:solidFill>
                <a:latin typeface="Arial Narrow" panose="020B0606020202030204" pitchFamily="34" charset="0"/>
                <a:ea typeface="DFKai-SB" panose="03000509000000000000" pitchFamily="65" charset="-120"/>
                <a:cs typeface="Times New Roman" panose="02020603050405020304" pitchFamily="18" charset="0"/>
              </a:rPr>
              <a:t>Overjoy</a:t>
            </a:r>
          </a:p>
          <a:p>
            <a:pPr marL="2286000" lvl="4" indent="-457200">
              <a:buClr>
                <a:srgbClr val="1F497D">
                  <a:lumMod val="50000"/>
                </a:srgbClr>
              </a:buClr>
              <a:buFont typeface="Arial" panose="020B0604020202020204" pitchFamily="34" charset="0"/>
              <a:buChar char="•"/>
            </a:pPr>
            <a:endParaRPr lang="en-US" altLang="zh-TW" sz="1000"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286000" lvl="4" indent="-457200">
              <a:spcAft>
                <a:spcPts val="1200"/>
              </a:spcAft>
              <a:buClr>
                <a:srgbClr val="1F497D">
                  <a:lumMod val="50000"/>
                </a:srgbClr>
              </a:buClr>
              <a:buFont typeface="Arial" panose="020B0604020202020204" pitchFamily="34" charset="0"/>
              <a:buChar char="•"/>
            </a:pPr>
            <a:r>
              <a:rPr lang="zh-TW" altLang="en-US" sz="3600"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a:t>
            </a:r>
            <a:r>
              <a:rPr lang="zh-TW"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人若因我辱罵你們，逼迫你們，捏造各樣壞話毀謗你們，你們就有福了！ 應當</a:t>
            </a:r>
            <a:r>
              <a:rPr lang="zh-CN" altLang="en-US" sz="3600" u="sng" dirty="0">
                <a:solidFill>
                  <a:srgbClr val="C000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歡喜快樂</a:t>
            </a:r>
            <a:r>
              <a:rPr lang="zh-TW"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，因為你們在天上的賞賜是大的</a:t>
            </a:r>
            <a:r>
              <a:rPr lang="zh-TW" altLang="en-US" sz="3600"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a:t>
            </a:r>
            <a:endParaRPr lang="en-US" altLang="zh-TW" sz="3600"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286000" lvl="4">
              <a:lnSpc>
                <a:spcPts val="3500"/>
              </a:lnSpc>
              <a:buClr>
                <a:srgbClr val="1F497D">
                  <a:lumMod val="50000"/>
                </a:srgbClr>
              </a:buClr>
            </a:pPr>
            <a:r>
              <a:rPr lang="en-US" altLang="zh-TW" sz="3200" dirty="0" smtClean="0">
                <a:solidFill>
                  <a:srgbClr val="00206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rPr>
              <a:t>“Blessed </a:t>
            </a:r>
            <a:r>
              <a:rPr lang="en-US" altLang="zh-TW" sz="3200" dirty="0">
                <a:solidFill>
                  <a:srgbClr val="00206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rPr>
              <a:t>are you when people insult you, persecute you and falsely say all kinds of evil against you because of me. </a:t>
            </a:r>
            <a:r>
              <a:rPr lang="en-US" altLang="zh-TW" sz="3200" b="1" u="sng" dirty="0">
                <a:solidFill>
                  <a:srgbClr val="C0000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rPr>
              <a:t>Rejoice and be glad</a:t>
            </a:r>
            <a:r>
              <a:rPr lang="en-US" altLang="zh-TW" sz="3200" dirty="0">
                <a:solidFill>
                  <a:srgbClr val="00206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rPr>
              <a:t>, because great is your reward in </a:t>
            </a:r>
            <a:r>
              <a:rPr lang="en-US" altLang="zh-TW" sz="3200" dirty="0" smtClean="0">
                <a:solidFill>
                  <a:srgbClr val="00206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rPr>
              <a:t>heaven”</a:t>
            </a:r>
          </a:p>
          <a:p>
            <a:pPr marL="2286000" lvl="4">
              <a:spcBef>
                <a:spcPts val="1200"/>
              </a:spcBef>
              <a:buClr>
                <a:srgbClr val="1F497D">
                  <a:lumMod val="50000"/>
                </a:srgbClr>
              </a:buClr>
            </a:pPr>
            <a:r>
              <a:rPr lang="zh-TW" altLang="en-US" sz="3200"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太 </a:t>
            </a:r>
            <a:r>
              <a:rPr lang="en-US" altLang="zh-TW" sz="3200" dirty="0" smtClean="0">
                <a:solidFill>
                  <a:srgbClr val="00206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rPr>
              <a:t>Matthew </a:t>
            </a:r>
            <a:r>
              <a:rPr lang="en-US" sz="3200"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5:11</a:t>
            </a:r>
            <a:r>
              <a:rPr lang="en-US" altLang="zh-CN" sz="3200"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-12</a:t>
            </a:r>
            <a:endParaRPr lang="en-US" altLang="zh-TW" sz="32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286000" lvl="4" indent="-457200">
              <a:buClr>
                <a:srgbClr val="1F497D">
                  <a:lumMod val="50000"/>
                </a:srgbClr>
              </a:buClr>
              <a:buFont typeface="Arial" panose="020B0604020202020204" pitchFamily="34" charset="0"/>
              <a:buChar char="•"/>
            </a:pPr>
            <a:endParaRPr lang="en-US" altLang="zh-TW" sz="3200" dirty="0">
              <a:solidFill>
                <a:srgbClr val="C0000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endParaRPr>
          </a:p>
          <a:p>
            <a:pPr marL="2000250" lvl="4" indent="-171450">
              <a:buClr>
                <a:srgbClr val="1F497D">
                  <a:lumMod val="50000"/>
                </a:srgbClr>
              </a:buClr>
              <a:buFont typeface="Arial" panose="020B0604020202020204" pitchFamily="34" charset="0"/>
              <a:buChar char="•"/>
            </a:pPr>
            <a:endParaRPr lang="en-US" altLang="zh-TW" sz="1400" b="1" i="1"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6096" y="238478"/>
            <a:ext cx="1488031" cy="1416687"/>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409922181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ffectLst>
                <a:outerShdw blurRad="38100" dist="38100" dir="2700000" algn="tl">
                  <a:srgbClr val="000000">
                    <a:alpha val="43137"/>
                  </a:srgbClr>
                </a:outerShdw>
              </a:effectLst>
            </a:endParaRPr>
          </a:p>
        </p:txBody>
      </p:sp>
      <p:sp>
        <p:nvSpPr>
          <p:cNvPr id="5" name="TextBox 4"/>
          <p:cNvSpPr txBox="1"/>
          <p:nvPr/>
        </p:nvSpPr>
        <p:spPr>
          <a:xfrm flipH="1">
            <a:off x="0" y="-6752"/>
            <a:ext cx="9144000" cy="12290544"/>
          </a:xfrm>
          <a:prstGeom prst="rect">
            <a:avLst/>
          </a:prstGeom>
          <a:solidFill>
            <a:srgbClr val="002060">
              <a:alpha val="20000"/>
            </a:srgbClr>
          </a:solidFill>
        </p:spPr>
        <p:txBody>
          <a:bodyPr wrap="square" rtlCol="0">
            <a:spAutoFit/>
          </a:bodyPr>
          <a:lstStyle/>
          <a:p>
            <a:pPr marL="3086100">
              <a:buClr>
                <a:prstClr val="white"/>
              </a:buClr>
            </a:pPr>
            <a:r>
              <a:rPr lang="zh-TW" altLang="en-US" sz="3600" b="1" dirty="0">
                <a:solidFill>
                  <a:srgbClr val="F79646">
                    <a:lumMod val="50000"/>
                  </a:srgbClr>
                </a:solidFill>
                <a:effectLst>
                  <a:outerShdw blurRad="38100" dist="38100" dir="2700000" algn="tl">
                    <a:srgbClr val="000000">
                      <a:alpha val="43137"/>
                    </a:srgbClr>
                  </a:outerShdw>
                </a:effectLst>
                <a:latin typeface="DFKai-SB" panose="03000509000000000000" pitchFamily="65" charset="-120"/>
                <a:ea typeface="DFKai-SB" panose="03000509000000000000" pitchFamily="65" charset="-120"/>
              </a:rPr>
              <a:t>歡喜快樂</a:t>
            </a:r>
            <a:r>
              <a:rPr lang="en-US" altLang="zh-TW" sz="3600" b="1" dirty="0">
                <a:solidFill>
                  <a:srgbClr val="F79646">
                    <a:lumMod val="50000"/>
                  </a:srgbClr>
                </a:solidFill>
                <a:effectLst>
                  <a:outerShdw blurRad="38100" dist="38100" dir="2700000" algn="tl">
                    <a:srgbClr val="000000">
                      <a:alpha val="43137"/>
                    </a:srgbClr>
                  </a:outerShdw>
                </a:effectLst>
                <a:latin typeface="DFKai-SB" panose="03000509000000000000" pitchFamily="65" charset="-120"/>
                <a:ea typeface="DFKai-SB" panose="03000509000000000000" pitchFamily="65" charset="-120"/>
              </a:rPr>
              <a:t> </a:t>
            </a:r>
            <a:r>
              <a:rPr lang="en-US" altLang="zh-TW" sz="3200" b="1" dirty="0">
                <a:solidFill>
                  <a:srgbClr val="F79646">
                    <a:lumMod val="50000"/>
                  </a:srgbClr>
                </a:solidFill>
                <a:effectLst>
                  <a:outerShdw blurRad="38100" dist="38100" dir="2700000" algn="tl">
                    <a:srgbClr val="000000">
                      <a:alpha val="43137"/>
                    </a:srgbClr>
                  </a:outerShdw>
                </a:effectLst>
                <a:latin typeface="Arial Narrow" panose="020B0606020202030204" pitchFamily="34" charset="0"/>
                <a:ea typeface="華康細圓體" panose="02010609010101010101" pitchFamily="49" charset="-120"/>
              </a:rPr>
              <a:t>Rejoice &amp; be </a:t>
            </a:r>
            <a:r>
              <a:rPr lang="en-US" altLang="zh-TW" sz="3200" b="1" dirty="0" smtClean="0">
                <a:solidFill>
                  <a:srgbClr val="F79646">
                    <a:lumMod val="50000"/>
                  </a:srgbClr>
                </a:solidFill>
                <a:effectLst>
                  <a:outerShdw blurRad="38100" dist="38100" dir="2700000" algn="tl">
                    <a:srgbClr val="000000">
                      <a:alpha val="43137"/>
                    </a:srgbClr>
                  </a:outerShdw>
                </a:effectLst>
                <a:latin typeface="Arial Narrow" panose="020B0606020202030204" pitchFamily="34" charset="0"/>
                <a:ea typeface="華康細圓體" panose="02010609010101010101" pitchFamily="49" charset="-120"/>
              </a:rPr>
              <a:t>glad</a:t>
            </a:r>
            <a:endParaRPr lang="en-US" altLang="zh-TW" sz="3200" b="1" dirty="0" smtClean="0">
              <a:solidFill>
                <a:srgbClr val="F79646">
                  <a:lumMod val="50000"/>
                </a:srgbClr>
              </a:solidFill>
              <a:effectLst>
                <a:outerShdw blurRad="38100" dist="38100" dir="2700000" algn="tl">
                  <a:srgbClr val="000000">
                    <a:alpha val="43137"/>
                  </a:srgbClr>
                </a:outerShdw>
              </a:effectLst>
              <a:latin typeface="華康細圓體" panose="02010609010101010101" pitchFamily="49" charset="-120"/>
              <a:ea typeface="華康細圓體" panose="02010609010101010101" pitchFamily="49" charset="-120"/>
            </a:endParaRPr>
          </a:p>
          <a:p>
            <a:pPr algn="ctr">
              <a:buClr>
                <a:prstClr val="white"/>
              </a:buClr>
            </a:pPr>
            <a:endParaRPr lang="en-US" altLang="zh-TW" sz="1400"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286000" lvl="4" indent="-457200">
              <a:buClr>
                <a:schemeClr val="tx2">
                  <a:lumMod val="60000"/>
                  <a:lumOff val="40000"/>
                </a:schemeClr>
              </a:buClr>
              <a:buFont typeface="Arial" panose="020B0604020202020204" pitchFamily="34" charset="0"/>
              <a:buChar char="•"/>
            </a:pPr>
            <a:r>
              <a:rPr lang="zh-TW" altLang="en-US" sz="3600" dirty="0" smtClean="0">
                <a:solidFill>
                  <a:schemeClr val="tx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極</a:t>
            </a:r>
            <a:r>
              <a:rPr lang="zh-CN" altLang="en-US" sz="3600" dirty="0">
                <a:solidFill>
                  <a:schemeClr val="tx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度</a:t>
            </a:r>
            <a:r>
              <a:rPr lang="zh-TW" altLang="en-US" sz="3600" dirty="0">
                <a:solidFill>
                  <a:schemeClr val="tx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的</a:t>
            </a:r>
            <a:r>
              <a:rPr lang="zh-TW" altLang="en-US" sz="3600" dirty="0" smtClean="0">
                <a:solidFill>
                  <a:schemeClr val="tx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喜樂 </a:t>
            </a:r>
            <a:r>
              <a:rPr lang="en-US" altLang="zh-TW" sz="3200" dirty="0" smtClean="0">
                <a:solidFill>
                  <a:schemeClr val="tx2">
                    <a:lumMod val="60000"/>
                    <a:lumOff val="40000"/>
                  </a:schemeClr>
                </a:solidFill>
                <a:latin typeface="Arial Narrow" panose="020B0606020202030204" pitchFamily="34" charset="0"/>
                <a:ea typeface="DFKai-SB" panose="03000509000000000000" pitchFamily="65" charset="-120"/>
                <a:cs typeface="Times New Roman" panose="02020603050405020304" pitchFamily="18" charset="0"/>
              </a:rPr>
              <a:t>Overjoy</a:t>
            </a:r>
          </a:p>
          <a:p>
            <a:pPr marL="2286000" lvl="4" indent="-457200">
              <a:buClr>
                <a:srgbClr val="1F497D">
                  <a:lumMod val="50000"/>
                </a:srgbClr>
              </a:buClr>
              <a:buFont typeface="Arial" panose="020B0604020202020204" pitchFamily="34" charset="0"/>
              <a:buChar char="•"/>
            </a:pPr>
            <a:endParaRPr lang="en-US" altLang="zh-TW" sz="3200"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286000" lvl="4" indent="-457200">
              <a:spcAft>
                <a:spcPts val="1200"/>
              </a:spcAft>
              <a:buClr>
                <a:srgbClr val="1F497D">
                  <a:lumMod val="50000"/>
                </a:srgbClr>
              </a:buClr>
              <a:buFont typeface="Arial" panose="020B0604020202020204" pitchFamily="34" charset="0"/>
              <a:buChar char="•"/>
            </a:pPr>
            <a:r>
              <a:rPr lang="zh-TW"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a:t>
            </a:r>
            <a:r>
              <a:rPr lang="zh-CN"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你</a:t>
            </a:r>
            <a:r>
              <a:rPr lang="zh-TW"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們</a:t>
            </a:r>
            <a:r>
              <a:rPr lang="zh-CN"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是</a:t>
            </a:r>
            <a:r>
              <a:rPr lang="zh-TW"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與</a:t>
            </a:r>
            <a:r>
              <a:rPr lang="zh-CN"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基督一同受苦，使你</a:t>
            </a:r>
            <a:r>
              <a:rPr lang="zh-TW"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們</a:t>
            </a:r>
            <a:r>
              <a:rPr lang="zh-CN"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在他</a:t>
            </a:r>
            <a:r>
              <a:rPr lang="zh-TW"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榮</a:t>
            </a:r>
            <a:r>
              <a:rPr lang="zh-CN"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耀</a:t>
            </a:r>
            <a:r>
              <a:rPr lang="zh-TW"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顯現</a:t>
            </a:r>
            <a:r>
              <a:rPr lang="zh-CN"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的</a:t>
            </a:r>
            <a:r>
              <a:rPr lang="zh-TW"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時</a:t>
            </a:r>
            <a:r>
              <a:rPr lang="zh-CN"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候，也可以</a:t>
            </a:r>
            <a:r>
              <a:rPr lang="zh-CN" altLang="en-US" sz="3600" u="sng" dirty="0">
                <a:solidFill>
                  <a:srgbClr val="C000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歡喜快樂</a:t>
            </a:r>
            <a:r>
              <a:rPr lang="zh-CN"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a:t>
            </a:r>
            <a:r>
              <a:rPr lang="zh-TW"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a:t>
            </a:r>
            <a:r>
              <a:rPr lang="zh-CN" altLang="en-US"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 </a:t>
            </a:r>
            <a:endParaRPr lang="en-US" altLang="zh-CN" sz="36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286000" lvl="4">
              <a:lnSpc>
                <a:spcPts val="3500"/>
              </a:lnSpc>
              <a:buClr>
                <a:srgbClr val="1F497D">
                  <a:lumMod val="50000"/>
                </a:srgbClr>
              </a:buClr>
            </a:pPr>
            <a:r>
              <a:rPr lang="en-US" altLang="zh-TW" sz="3200" dirty="0">
                <a:solidFill>
                  <a:srgbClr val="00206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rPr>
              <a:t>“But rejoice inasmuch as you participate in the sufferings of Christ, so that you may be </a:t>
            </a:r>
            <a:r>
              <a:rPr lang="en-US" altLang="zh-TW" sz="3200" b="1" u="sng" dirty="0">
                <a:solidFill>
                  <a:srgbClr val="C0000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rPr>
              <a:t>overjoyed</a:t>
            </a:r>
            <a:r>
              <a:rPr lang="en-US" altLang="zh-TW" sz="3200" dirty="0">
                <a:solidFill>
                  <a:srgbClr val="00206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rPr>
              <a:t> when his glory is revealed</a:t>
            </a:r>
            <a:r>
              <a:rPr lang="en-US" altLang="zh-TW" sz="3200" dirty="0" smtClean="0">
                <a:solidFill>
                  <a:srgbClr val="00206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rPr>
              <a:t>.”</a:t>
            </a:r>
          </a:p>
          <a:p>
            <a:pPr marL="2286000" lvl="4">
              <a:spcBef>
                <a:spcPts val="1200"/>
              </a:spcBef>
              <a:buClr>
                <a:srgbClr val="1F497D">
                  <a:lumMod val="50000"/>
                </a:srgbClr>
              </a:buClr>
            </a:pPr>
            <a:r>
              <a:rPr lang="zh-TW" altLang="en-US" sz="3200"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彼前 </a:t>
            </a:r>
            <a:r>
              <a:rPr lang="en-US" altLang="zh-TW" sz="3200"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1 Peter</a:t>
            </a:r>
            <a:r>
              <a:rPr lang="en-US" altLang="zh-TW" sz="3200" dirty="0" smtClean="0">
                <a:solidFill>
                  <a:srgbClr val="00206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rPr>
              <a:t> </a:t>
            </a:r>
            <a:r>
              <a:rPr lang="en-US" altLang="zh-TW" sz="3200"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4</a:t>
            </a:r>
            <a:r>
              <a:rPr lang="en-US" sz="3200"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:13</a:t>
            </a:r>
            <a:endParaRPr lang="en-US" altLang="zh-TW" sz="3200"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286000" lvl="4" indent="-457200">
              <a:buClr>
                <a:srgbClr val="1F497D">
                  <a:lumMod val="50000"/>
                </a:srgbClr>
              </a:buClr>
              <a:buFont typeface="Arial" panose="020B0604020202020204" pitchFamily="34" charset="0"/>
              <a:buChar char="•"/>
            </a:pPr>
            <a:endParaRPr lang="en-US" altLang="zh-TW" sz="3200" dirty="0">
              <a:solidFill>
                <a:srgbClr val="C0000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endParaRPr>
          </a:p>
          <a:p>
            <a:pPr marL="2000250" lvl="4" indent="-171450">
              <a:buClr>
                <a:srgbClr val="1F497D">
                  <a:lumMod val="50000"/>
                </a:srgbClr>
              </a:buClr>
              <a:buFont typeface="Arial" panose="020B0604020202020204" pitchFamily="34" charset="0"/>
              <a:buChar char="•"/>
            </a:pPr>
            <a:endParaRPr lang="en-US" altLang="zh-TW" sz="1400" b="1" i="1"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6096" y="238478"/>
            <a:ext cx="1488031" cy="1416687"/>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1609913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ffectLst>
                <a:outerShdw blurRad="38100" dist="38100" dir="2700000" algn="tl">
                  <a:srgbClr val="000000">
                    <a:alpha val="43137"/>
                  </a:srgbClr>
                </a:outerShdw>
              </a:effectLst>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8320" y="1199504"/>
            <a:ext cx="1097280" cy="1044670"/>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2985" y="171806"/>
            <a:ext cx="1053388" cy="1097280"/>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67000" y="2428333"/>
            <a:ext cx="1097280" cy="1079486"/>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
        <p:nvSpPr>
          <p:cNvPr id="11" name="TextBox 10"/>
          <p:cNvSpPr txBox="1"/>
          <p:nvPr/>
        </p:nvSpPr>
        <p:spPr>
          <a:xfrm flipH="1">
            <a:off x="3581399" y="2438400"/>
            <a:ext cx="5486399" cy="1138773"/>
          </a:xfrm>
          <a:prstGeom prst="rect">
            <a:avLst/>
          </a:prstGeom>
          <a:noFill/>
        </p:spPr>
        <p:txBody>
          <a:bodyPr wrap="square" rtlCol="0">
            <a:spAutoFit/>
          </a:bodyPr>
          <a:lstStyle/>
          <a:p>
            <a:r>
              <a:rPr lang="zh-TW" altLang="en-US" sz="3600" dirty="0">
                <a:solidFill>
                  <a:prstClr val="black">
                    <a:lumMod val="65000"/>
                    <a:lumOff val="35000"/>
                  </a:prstClr>
                </a:solidFill>
                <a:effectLst>
                  <a:outerShdw blurRad="38100" dist="38100" dir="2700000" algn="tl">
                    <a:srgbClr val="000000">
                      <a:alpha val="43137"/>
                    </a:srgbClr>
                  </a:outerShdw>
                </a:effectLst>
                <a:latin typeface="HanWangFangSongMedium" panose="02000500000000000000" pitchFamily="2" charset="-120"/>
                <a:ea typeface="HanWangFangSongMedium" panose="02000500000000000000" pitchFamily="2" charset="-120"/>
              </a:rPr>
              <a:t>「光明潔白的細麻衣</a:t>
            </a:r>
            <a:r>
              <a:rPr lang="zh-TW" altLang="en-US" sz="3600" dirty="0" smtClean="0">
                <a:solidFill>
                  <a:prstClr val="black">
                    <a:lumMod val="65000"/>
                    <a:lumOff val="35000"/>
                  </a:prstClr>
                </a:solidFill>
                <a:effectLst>
                  <a:outerShdw blurRad="38100" dist="38100" dir="2700000" algn="tl">
                    <a:srgbClr val="000000">
                      <a:alpha val="43137"/>
                    </a:srgbClr>
                  </a:outerShdw>
                </a:effectLst>
                <a:latin typeface="HanWangFangSongMedium" panose="02000500000000000000" pitchFamily="2" charset="-120"/>
                <a:ea typeface="HanWangFangSongMedium" panose="02000500000000000000" pitchFamily="2" charset="-120"/>
              </a:rPr>
              <a:t>」</a:t>
            </a:r>
            <a:endParaRPr lang="en-US" altLang="zh-TW" sz="3600" dirty="0" smtClean="0">
              <a:solidFill>
                <a:prstClr val="black">
                  <a:lumMod val="65000"/>
                  <a:lumOff val="35000"/>
                </a:prstClr>
              </a:solidFill>
              <a:effectLst>
                <a:outerShdw blurRad="38100" dist="38100" dir="2700000" algn="tl">
                  <a:srgbClr val="000000">
                    <a:alpha val="43137"/>
                  </a:srgbClr>
                </a:outerShdw>
              </a:effectLst>
              <a:latin typeface="HanWangFangSongMedium" panose="02000500000000000000" pitchFamily="2" charset="-120"/>
              <a:ea typeface="HanWangFangSongMedium" panose="02000500000000000000" pitchFamily="2" charset="-120"/>
            </a:endParaRPr>
          </a:p>
          <a:p>
            <a:r>
              <a:rPr lang="en-US" sz="3200" dirty="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 </a:t>
            </a:r>
            <a:r>
              <a:rPr lang="en-US" sz="3200" dirty="0" smtClean="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  “</a:t>
            </a:r>
            <a:r>
              <a:rPr lang="en-US" sz="3200" dirty="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fine linen, bright and pure”</a:t>
            </a:r>
          </a:p>
        </p:txBody>
      </p:sp>
      <p:sp>
        <p:nvSpPr>
          <p:cNvPr id="13" name="TextBox 12"/>
          <p:cNvSpPr txBox="1"/>
          <p:nvPr/>
        </p:nvSpPr>
        <p:spPr>
          <a:xfrm flipH="1">
            <a:off x="1776373" y="397281"/>
            <a:ext cx="6681826" cy="646331"/>
          </a:xfrm>
          <a:prstGeom prst="rect">
            <a:avLst/>
          </a:prstGeom>
          <a:noFill/>
        </p:spPr>
        <p:txBody>
          <a:bodyPr wrap="square" rtlCol="0">
            <a:spAutoFit/>
          </a:bodyPr>
          <a:lstStyle/>
          <a:p>
            <a:r>
              <a:rPr lang="zh-TW" altLang="en-US" sz="3600" spc="-150" dirty="0">
                <a:solidFill>
                  <a:prstClr val="black">
                    <a:lumMod val="65000"/>
                    <a:lumOff val="35000"/>
                  </a:prstClr>
                </a:solidFill>
                <a:effectLst>
                  <a:outerShdw blurRad="38100" dist="38100" dir="2700000" algn="tl">
                    <a:srgbClr val="000000">
                      <a:alpha val="43137"/>
                    </a:srgbClr>
                  </a:outerShdw>
                </a:effectLst>
                <a:latin typeface="HanWangFangSongMedium" panose="02000500000000000000" pitchFamily="2" charset="-120"/>
                <a:ea typeface="HanWangFangSongMedium" panose="02000500000000000000" pitchFamily="2" charset="-120"/>
              </a:rPr>
              <a:t>「你要寫上</a:t>
            </a:r>
            <a:r>
              <a:rPr lang="zh-TW" altLang="en-US" sz="3600" spc="-150" dirty="0" smtClean="0">
                <a:solidFill>
                  <a:prstClr val="black">
                    <a:lumMod val="65000"/>
                    <a:lumOff val="35000"/>
                  </a:prstClr>
                </a:solidFill>
                <a:effectLst>
                  <a:outerShdw blurRad="38100" dist="38100" dir="2700000" algn="tl">
                    <a:srgbClr val="000000">
                      <a:alpha val="43137"/>
                    </a:srgbClr>
                  </a:outerShdw>
                </a:effectLst>
                <a:latin typeface="HanWangFangSongMedium" panose="02000500000000000000" pitchFamily="2" charset="-120"/>
                <a:ea typeface="HanWangFangSongMedium" panose="02000500000000000000" pitchFamily="2" charset="-120"/>
              </a:rPr>
              <a:t>」</a:t>
            </a:r>
            <a:r>
              <a:rPr lang="en-US" altLang="zh-TW" sz="3200" dirty="0" smtClean="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a:t>
            </a:r>
            <a:r>
              <a:rPr lang="en-US" altLang="zh-TW" sz="3200" dirty="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Write this”</a:t>
            </a:r>
            <a:endParaRPr lang="en-US" sz="3200" dirty="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超研澤中隸" panose="02010609010101010101" pitchFamily="49" charset="-120"/>
            </a:endParaRPr>
          </a:p>
        </p:txBody>
      </p:sp>
      <p:sp>
        <p:nvSpPr>
          <p:cNvPr id="14" name="TextBox 13"/>
          <p:cNvSpPr txBox="1"/>
          <p:nvPr/>
        </p:nvSpPr>
        <p:spPr>
          <a:xfrm flipH="1">
            <a:off x="2895600" y="1398673"/>
            <a:ext cx="6248400" cy="646331"/>
          </a:xfrm>
          <a:prstGeom prst="rect">
            <a:avLst/>
          </a:prstGeom>
          <a:noFill/>
        </p:spPr>
        <p:txBody>
          <a:bodyPr wrap="square" rtlCol="0">
            <a:spAutoFit/>
          </a:bodyPr>
          <a:lstStyle/>
          <a:p>
            <a:pPr lvl="0"/>
            <a:r>
              <a:rPr lang="zh-TW" altLang="en-US" sz="3600" spc="-150" dirty="0">
                <a:solidFill>
                  <a:prstClr val="black">
                    <a:lumMod val="65000"/>
                    <a:lumOff val="35000"/>
                  </a:prstClr>
                </a:solidFill>
                <a:effectLst>
                  <a:outerShdw blurRad="38100" dist="38100" dir="2700000" algn="tl">
                    <a:srgbClr val="000000">
                      <a:alpha val="43137"/>
                    </a:srgbClr>
                  </a:outerShdw>
                </a:effectLst>
                <a:latin typeface="HanWangFangSongMedium" panose="02000500000000000000" pitchFamily="2" charset="-120"/>
                <a:ea typeface="HanWangFangSongMedium" panose="02000500000000000000" pitchFamily="2" charset="-120"/>
              </a:rPr>
              <a:t>「要歡喜快樂</a:t>
            </a:r>
            <a:r>
              <a:rPr lang="zh-TW" altLang="en-US" sz="3600" spc="-150" dirty="0" smtClean="0">
                <a:solidFill>
                  <a:prstClr val="black">
                    <a:lumMod val="65000"/>
                    <a:lumOff val="35000"/>
                  </a:prstClr>
                </a:solidFill>
                <a:effectLst>
                  <a:outerShdw blurRad="38100" dist="38100" dir="2700000" algn="tl">
                    <a:srgbClr val="000000">
                      <a:alpha val="43137"/>
                    </a:srgbClr>
                  </a:outerShdw>
                </a:effectLst>
                <a:latin typeface="HanWangFangSongMedium" panose="02000500000000000000" pitchFamily="2" charset="-120"/>
                <a:ea typeface="HanWangFangSongMedium" panose="02000500000000000000" pitchFamily="2" charset="-120"/>
              </a:rPr>
              <a:t>」</a:t>
            </a:r>
            <a:r>
              <a:rPr lang="en-US" altLang="zh-TW" sz="3200" dirty="0" smtClean="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“Rejoice &amp; be </a:t>
            </a:r>
            <a:r>
              <a:rPr lang="en-US" altLang="zh-TW" sz="3200" dirty="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g</a:t>
            </a:r>
            <a:r>
              <a:rPr lang="en-US" altLang="zh-TW" sz="3200" dirty="0" smtClean="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lad”</a:t>
            </a:r>
            <a:endParaRPr lang="en-US" sz="3200" dirty="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超研澤中隸" panose="02010609010101010101" pitchFamily="49" charset="-120"/>
            </a:endParaRPr>
          </a:p>
        </p:txBody>
      </p:sp>
    </p:spTree>
    <p:extLst>
      <p:ext uri="{BB962C8B-B14F-4D97-AF65-F5344CB8AC3E}">
        <p14:creationId xmlns:p14="http://schemas.microsoft.com/office/powerpoint/2010/main" val="33672954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par>
                                <p:cTn id="11" presetID="0" presetClass="path" presetSubtype="0" accel="50000" decel="50000" fill="hold" nodeType="withEffect">
                                  <p:stCondLst>
                                    <p:cond delay="0"/>
                                  </p:stCondLst>
                                  <p:iterate type="lt">
                                    <p:tmPct val="0"/>
                                  </p:iterate>
                                  <p:childTnLst>
                                    <p:animMotion origin="layout" path="M -2.5E-6 1.27168E-6 C 0.02431 0.06774 0.04861 0.13595 0.07327 0.23029 C 0.09809 0.32485 0.12327 0.44555 0.14844 0.5667 " pathEditMode="relative" rAng="0" ptsTypes="aaA">
                                      <p:cBhvr>
                                        <p:cTn id="12" dur="1000" spd="-100000" fill="hold"/>
                                        <p:tgtEl>
                                          <p:spTgt spid="10"/>
                                        </p:tgtEl>
                                        <p:attrNameLst>
                                          <p:attrName>ppt_x</p:attrName>
                                          <p:attrName>ppt_y</p:attrName>
                                        </p:attrNameLst>
                                      </p:cBhvr>
                                      <p:rCtr x="7413" y="28324"/>
                                    </p:animMotion>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1" name="TextBox 10"/>
          <p:cNvSpPr txBox="1"/>
          <p:nvPr/>
        </p:nvSpPr>
        <p:spPr>
          <a:xfrm flipH="1">
            <a:off x="-152400" y="-1"/>
            <a:ext cx="9314726" cy="6986528"/>
          </a:xfrm>
          <a:prstGeom prst="rect">
            <a:avLst/>
          </a:prstGeom>
          <a:solidFill>
            <a:srgbClr val="004821">
              <a:alpha val="20000"/>
            </a:srgbClr>
          </a:solidFill>
        </p:spPr>
        <p:txBody>
          <a:bodyPr wrap="square" rtlCol="0">
            <a:spAutoFit/>
          </a:bodyPr>
          <a:lstStyle/>
          <a:p>
            <a:pPr lvl="5"/>
            <a:r>
              <a:rPr lang="zh-TW" altLang="en-US" sz="3600" b="1" dirty="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rPr>
              <a:t>人犯了罪－</a:t>
            </a:r>
            <a:r>
              <a:rPr lang="zh-CN" altLang="en-US" sz="3600" b="1" dirty="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rPr>
              <a:t>赤身露</a:t>
            </a:r>
            <a:r>
              <a:rPr lang="zh-CN" altLang="en-US" sz="3600" b="1" dirty="0" smtClean="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rPr>
              <a:t>体</a:t>
            </a:r>
            <a:endParaRPr lang="en-US" altLang="zh-CN" sz="3600" b="1" dirty="0" smtClean="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endParaRPr>
          </a:p>
          <a:p>
            <a:pPr lvl="5"/>
            <a:r>
              <a:rPr lang="zh-CN" altLang="en-US" sz="3200" b="1" dirty="0" smtClean="0">
                <a:solidFill>
                  <a:srgbClr val="C0504D">
                    <a:lumMod val="50000"/>
                  </a:srgbClr>
                </a:solidFill>
                <a:latin typeface="Times New Roman" panose="02020603050405020304" pitchFamily="18" charset="0"/>
                <a:ea typeface="華康細圓體" panose="02010609010101010101" pitchFamily="49" charset="-120"/>
                <a:cs typeface="Times New Roman" panose="02020603050405020304" pitchFamily="18" charset="0"/>
              </a:rPr>
              <a:t> </a:t>
            </a:r>
            <a:r>
              <a:rPr lang="en-US" altLang="zh-CN" sz="3200" b="1" dirty="0" smtClean="0">
                <a:solidFill>
                  <a:srgbClr val="C0504D">
                    <a:lumMod val="50000"/>
                  </a:srgbClr>
                </a:solidFill>
                <a:latin typeface="Arial Narrow" panose="020B0606020202030204" pitchFamily="34" charset="0"/>
                <a:ea typeface="華康細圓體" panose="02010609010101010101" pitchFamily="49" charset="-120"/>
                <a:cs typeface="Times New Roman" panose="02020603050405020304" pitchFamily="18" charset="0"/>
              </a:rPr>
              <a:t>Sin - Nakedness</a:t>
            </a:r>
          </a:p>
          <a:p>
            <a:pPr marL="2743200" lvl="5" indent="-457200">
              <a:buClr>
                <a:prstClr val="black"/>
              </a:buClr>
              <a:buFont typeface="Arial" panose="020B0604020202020204" pitchFamily="34" charset="0"/>
              <a:buChar char="•"/>
            </a:pPr>
            <a:endParaRPr lang="en-US" sz="28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28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28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28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lvl="5">
              <a:buClr>
                <a:prstClr val="black"/>
              </a:buClr>
            </a:pPr>
            <a:endParaRPr lang="en-US" sz="12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095" y="184373"/>
            <a:ext cx="1550033" cy="1524897"/>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4601028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750" fill="hold"/>
                                        <p:tgtEl>
                                          <p:spTgt spid="5"/>
                                        </p:tgtEl>
                                        <p:attrNameLst>
                                          <p:attrName>ppt_w</p:attrName>
                                        </p:attrNameLst>
                                      </p:cBhvr>
                                      <p:tavLst>
                                        <p:tav tm="0">
                                          <p:val>
                                            <p:strVal val="#ppt_w*0.70"/>
                                          </p:val>
                                        </p:tav>
                                        <p:tav tm="100000">
                                          <p:val>
                                            <p:strVal val="#ppt_w"/>
                                          </p:val>
                                        </p:tav>
                                      </p:tavLst>
                                    </p:anim>
                                    <p:anim calcmode="lin" valueType="num">
                                      <p:cBhvr>
                                        <p:cTn id="8" dur="1750" fill="hold"/>
                                        <p:tgtEl>
                                          <p:spTgt spid="5"/>
                                        </p:tgtEl>
                                        <p:attrNameLst>
                                          <p:attrName>ppt_h</p:attrName>
                                        </p:attrNameLst>
                                      </p:cBhvr>
                                      <p:tavLst>
                                        <p:tav tm="0">
                                          <p:val>
                                            <p:strVal val="#ppt_h"/>
                                          </p:val>
                                        </p:tav>
                                        <p:tav tm="100000">
                                          <p:val>
                                            <p:strVal val="#ppt_h"/>
                                          </p:val>
                                        </p:tav>
                                      </p:tavLst>
                                    </p:anim>
                                    <p:animEffect transition="in" filter="fade">
                                      <p:cBhvr>
                                        <p:cTn id="9" dur="1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1" name="TextBox 10"/>
          <p:cNvSpPr txBox="1"/>
          <p:nvPr/>
        </p:nvSpPr>
        <p:spPr>
          <a:xfrm flipH="1">
            <a:off x="-152400" y="-1"/>
            <a:ext cx="9314726" cy="9417963"/>
          </a:xfrm>
          <a:prstGeom prst="rect">
            <a:avLst/>
          </a:prstGeom>
          <a:solidFill>
            <a:srgbClr val="004821">
              <a:alpha val="20000"/>
            </a:srgbClr>
          </a:solidFill>
        </p:spPr>
        <p:txBody>
          <a:bodyPr wrap="square" rtlCol="0">
            <a:spAutoFit/>
          </a:bodyPr>
          <a:lstStyle/>
          <a:p>
            <a:pPr lvl="5"/>
            <a:r>
              <a:rPr lang="zh-TW" altLang="en-US" sz="3600" b="1" dirty="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rPr>
              <a:t>人犯了罪－</a:t>
            </a:r>
            <a:r>
              <a:rPr lang="zh-CN" altLang="en-US" sz="3600" b="1" dirty="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rPr>
              <a:t>赤身露</a:t>
            </a:r>
            <a:r>
              <a:rPr lang="zh-CN" altLang="en-US" sz="3600" b="1" dirty="0" smtClean="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rPr>
              <a:t>体</a:t>
            </a:r>
            <a:endParaRPr lang="en-US" altLang="zh-CN" sz="3600" b="1" dirty="0" smtClean="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endParaRPr>
          </a:p>
          <a:p>
            <a:pPr lvl="5"/>
            <a:r>
              <a:rPr lang="zh-CN" altLang="en-US" sz="3200" b="1" dirty="0" smtClean="0">
                <a:solidFill>
                  <a:srgbClr val="C0504D">
                    <a:lumMod val="50000"/>
                  </a:srgbClr>
                </a:solidFill>
                <a:latin typeface="Times New Roman" panose="02020603050405020304" pitchFamily="18" charset="0"/>
                <a:ea typeface="華康細圓體" panose="02010609010101010101" pitchFamily="49" charset="-120"/>
                <a:cs typeface="Times New Roman" panose="02020603050405020304" pitchFamily="18" charset="0"/>
              </a:rPr>
              <a:t> </a:t>
            </a:r>
            <a:r>
              <a:rPr lang="en-US" altLang="zh-CN" sz="3200" b="1" dirty="0" smtClean="0">
                <a:solidFill>
                  <a:srgbClr val="C0504D">
                    <a:lumMod val="50000"/>
                  </a:srgbClr>
                </a:solidFill>
                <a:latin typeface="Arial Narrow" panose="020B0606020202030204" pitchFamily="34" charset="0"/>
                <a:ea typeface="華康細圓體" panose="02010609010101010101" pitchFamily="49" charset="-120"/>
                <a:cs typeface="Times New Roman" panose="02020603050405020304" pitchFamily="18" charset="0"/>
              </a:rPr>
              <a:t>Sin - Nakedness</a:t>
            </a:r>
          </a:p>
          <a:p>
            <a:pPr marL="2743200" lvl="5" indent="-457200">
              <a:buClr>
                <a:prstClr val="black"/>
              </a:buClr>
              <a:buFont typeface="Arial" panose="020B0604020202020204" pitchFamily="34" charset="0"/>
              <a:buChar char="•"/>
            </a:pPr>
            <a:endParaRPr lang="en-US" altLang="zh-TW" sz="10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r>
              <a:rPr lang="zh-TW"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a:t>
            </a:r>
            <a:r>
              <a:rPr lang="zh-CN"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他说：「我在</a:t>
            </a:r>
            <a:r>
              <a:rPr lang="zh-TW"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園</a:t>
            </a:r>
            <a:r>
              <a:rPr lang="zh-CN"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中</a:t>
            </a:r>
            <a:r>
              <a:rPr lang="zh-TW"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聽見</a:t>
            </a:r>
            <a:r>
              <a:rPr lang="zh-CN"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你的</a:t>
            </a:r>
            <a:r>
              <a:rPr lang="zh-TW"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聲</a:t>
            </a:r>
            <a:r>
              <a:rPr lang="zh-CN"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音，我就害怕；因</a:t>
            </a:r>
            <a:r>
              <a:rPr lang="zh-TW"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為</a:t>
            </a:r>
            <a:r>
              <a:rPr lang="zh-CN"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我赤身露</a:t>
            </a:r>
            <a:r>
              <a:rPr lang="zh-TW"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體</a:t>
            </a:r>
            <a:r>
              <a:rPr lang="zh-CN"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，我便藏了」</a:t>
            </a:r>
            <a:r>
              <a:rPr lang="en-US" altLang="zh-CN" sz="3200" b="1" dirty="0" smtClean="0">
                <a:solidFill>
                  <a:prstClr val="black"/>
                </a:solidFill>
                <a:latin typeface="Arial Narrow" panose="020B0606020202030204" pitchFamily="34" charset="0"/>
                <a:ea typeface="DFKai-SB" panose="03000509000000000000" pitchFamily="65" charset="-120"/>
                <a:cs typeface="Times New Roman" panose="02020603050405020304" pitchFamily="18" charset="0"/>
              </a:rPr>
              <a:t>“He </a:t>
            </a:r>
            <a:r>
              <a:rPr lang="en-US" altLang="zh-CN" sz="3200" b="1" dirty="0">
                <a:solidFill>
                  <a:prstClr val="black"/>
                </a:solidFill>
                <a:latin typeface="Arial Narrow" panose="020B0606020202030204" pitchFamily="34" charset="0"/>
                <a:ea typeface="DFKai-SB" panose="03000509000000000000" pitchFamily="65" charset="-120"/>
                <a:cs typeface="Times New Roman" panose="02020603050405020304" pitchFamily="18" charset="0"/>
              </a:rPr>
              <a:t>answered, </a:t>
            </a:r>
            <a:r>
              <a:rPr lang="en-US" altLang="zh-CN" sz="3200" b="1" dirty="0" smtClean="0">
                <a:solidFill>
                  <a:prstClr val="black"/>
                </a:solidFill>
                <a:latin typeface="Arial Narrow" panose="020B0606020202030204" pitchFamily="34" charset="0"/>
                <a:ea typeface="DFKai-SB" panose="03000509000000000000" pitchFamily="65" charset="-120"/>
                <a:cs typeface="Times New Roman" panose="02020603050405020304" pitchFamily="18" charset="0"/>
              </a:rPr>
              <a:t>‘I </a:t>
            </a:r>
            <a:r>
              <a:rPr lang="en-US" altLang="zh-CN" sz="3200" b="1" dirty="0">
                <a:solidFill>
                  <a:prstClr val="black"/>
                </a:solidFill>
                <a:latin typeface="Arial Narrow" panose="020B0606020202030204" pitchFamily="34" charset="0"/>
                <a:ea typeface="DFKai-SB" panose="03000509000000000000" pitchFamily="65" charset="-120"/>
                <a:cs typeface="Times New Roman" panose="02020603050405020304" pitchFamily="18" charset="0"/>
              </a:rPr>
              <a:t>heard you in the garden, and I was afraid because I was naked; so I hid</a:t>
            </a:r>
            <a:r>
              <a:rPr lang="en-US" altLang="zh-CN" sz="3200" b="1" dirty="0" smtClean="0">
                <a:solidFill>
                  <a:prstClr val="black"/>
                </a:solidFill>
                <a:latin typeface="Arial Narrow" panose="020B0606020202030204" pitchFamily="34" charset="0"/>
                <a:ea typeface="DFKai-SB" panose="03000509000000000000" pitchFamily="65" charset="-120"/>
                <a:cs typeface="Times New Roman" panose="02020603050405020304" pitchFamily="18" charset="0"/>
              </a:rPr>
              <a:t>.’”</a:t>
            </a:r>
            <a:r>
              <a:rPr lang="en-US" altLang="zh-CN" sz="32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
            </a:r>
            <a:br>
              <a:rPr lang="en-US" altLang="zh-CN" sz="32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rPr>
            </a:br>
            <a:r>
              <a:rPr lang="zh-TW" alt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（創</a:t>
            </a:r>
            <a:r>
              <a:rPr lang="en-US" altLang="zh-TW"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sz="3200" dirty="0" smtClean="0">
                <a:solidFill>
                  <a:prstClr val="black"/>
                </a:solidFill>
                <a:latin typeface="Arial Narrow" panose="020B0606020202030204" pitchFamily="34" charset="0"/>
                <a:ea typeface="DFKai-SB" panose="03000509000000000000" pitchFamily="65" charset="-120"/>
                <a:cs typeface="Times New Roman" panose="02020603050405020304" pitchFamily="18" charset="0"/>
              </a:rPr>
              <a:t>Genesis </a:t>
            </a:r>
            <a:r>
              <a:rPr 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3:10</a:t>
            </a:r>
            <a:r>
              <a:rPr lang="zh-TW" alt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a:t>
            </a:r>
            <a:r>
              <a:rPr 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 </a:t>
            </a:r>
          </a:p>
          <a:p>
            <a:pPr marL="2743200" lvl="5" indent="-457200">
              <a:buClr>
                <a:prstClr val="black"/>
              </a:buClr>
              <a:buFont typeface="Arial" panose="020B0604020202020204" pitchFamily="34" charset="0"/>
              <a:buChar char="•"/>
            </a:pPr>
            <a:endParaRPr lang="en-US" sz="28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28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lvl="5">
              <a:buClr>
                <a:prstClr val="black"/>
              </a:buClr>
            </a:pPr>
            <a:endParaRPr lang="en-US" sz="12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095" y="184373"/>
            <a:ext cx="1550033" cy="1524897"/>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3530743275"/>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1" name="TextBox 10"/>
          <p:cNvSpPr txBox="1"/>
          <p:nvPr/>
        </p:nvSpPr>
        <p:spPr>
          <a:xfrm flipH="1">
            <a:off x="-152400" y="-1"/>
            <a:ext cx="9314726" cy="7971413"/>
          </a:xfrm>
          <a:prstGeom prst="rect">
            <a:avLst/>
          </a:prstGeom>
          <a:solidFill>
            <a:srgbClr val="004821">
              <a:alpha val="20000"/>
            </a:srgbClr>
          </a:solidFill>
        </p:spPr>
        <p:txBody>
          <a:bodyPr wrap="square" rtlCol="0">
            <a:spAutoFit/>
          </a:bodyPr>
          <a:lstStyle/>
          <a:p>
            <a:pPr lvl="5"/>
            <a:r>
              <a:rPr lang="zh-TW" altLang="en-US" sz="3600" b="1" dirty="0" smtClean="0">
                <a:solidFill>
                  <a:schemeClr val="accent2">
                    <a:lumMod val="60000"/>
                    <a:lumOff val="40000"/>
                  </a:schemeClr>
                </a:solidFill>
                <a:latin typeface="DFKai-SB" panose="03000509000000000000" pitchFamily="65" charset="-120"/>
                <a:ea typeface="DFKai-SB" panose="03000509000000000000" pitchFamily="65" charset="-120"/>
                <a:cs typeface="Times New Roman" panose="02020603050405020304" pitchFamily="18" charset="0"/>
              </a:rPr>
              <a:t>人犯了罪－</a:t>
            </a:r>
            <a:r>
              <a:rPr lang="zh-CN" altLang="en-US" sz="3600" b="1" dirty="0" smtClean="0">
                <a:solidFill>
                  <a:schemeClr val="accent2">
                    <a:lumMod val="60000"/>
                    <a:lumOff val="40000"/>
                  </a:schemeClr>
                </a:solidFill>
                <a:latin typeface="DFKai-SB" panose="03000509000000000000" pitchFamily="65" charset="-120"/>
                <a:ea typeface="DFKai-SB" panose="03000509000000000000" pitchFamily="65" charset="-120"/>
                <a:cs typeface="Times New Roman" panose="02020603050405020304" pitchFamily="18" charset="0"/>
              </a:rPr>
              <a:t>赤身露体</a:t>
            </a:r>
            <a:endParaRPr lang="en-US" altLang="zh-CN" sz="3600" b="1" dirty="0" smtClean="0">
              <a:solidFill>
                <a:schemeClr val="accent2">
                  <a:lumMod val="60000"/>
                  <a:lumOff val="40000"/>
                </a:schemeClr>
              </a:solidFill>
              <a:latin typeface="DFKai-SB" panose="03000509000000000000" pitchFamily="65" charset="-120"/>
              <a:ea typeface="DFKai-SB" panose="03000509000000000000" pitchFamily="65" charset="-120"/>
              <a:cs typeface="Times New Roman" panose="02020603050405020304" pitchFamily="18" charset="0"/>
            </a:endParaRPr>
          </a:p>
          <a:p>
            <a:pPr lvl="5"/>
            <a:r>
              <a:rPr lang="zh-CN" altLang="en-US" sz="3200" b="1" dirty="0" smtClean="0">
                <a:solidFill>
                  <a:schemeClr val="accent2">
                    <a:lumMod val="60000"/>
                    <a:lumOff val="40000"/>
                  </a:schemeClr>
                </a:solidFill>
                <a:latin typeface="Times New Roman" panose="02020603050405020304" pitchFamily="18" charset="0"/>
                <a:ea typeface="華康細圓體" panose="02010609010101010101" pitchFamily="49" charset="-120"/>
                <a:cs typeface="Times New Roman" panose="02020603050405020304" pitchFamily="18" charset="0"/>
              </a:rPr>
              <a:t> </a:t>
            </a:r>
            <a:r>
              <a:rPr lang="en-US" altLang="zh-CN" sz="3200" b="1" dirty="0" smtClean="0">
                <a:solidFill>
                  <a:schemeClr val="accent2">
                    <a:lumMod val="60000"/>
                    <a:lumOff val="40000"/>
                  </a:schemeClr>
                </a:solidFill>
                <a:latin typeface="Arial Narrow" panose="020B0606020202030204" pitchFamily="34" charset="0"/>
                <a:ea typeface="華康細圓體" panose="02010609010101010101" pitchFamily="49" charset="-120"/>
                <a:cs typeface="Times New Roman" panose="02020603050405020304" pitchFamily="18" charset="0"/>
              </a:rPr>
              <a:t>Sin - Nakedness</a:t>
            </a:r>
          </a:p>
          <a:p>
            <a:pPr lvl="5">
              <a:buClr>
                <a:prstClr val="black"/>
              </a:buClr>
            </a:pPr>
            <a:endParaRPr lang="en-US" altLang="zh-TW" sz="20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lvl="5">
              <a:buClr>
                <a:prstClr val="black"/>
              </a:buClr>
            </a:pPr>
            <a:r>
              <a:rPr lang="zh-TW" altLang="en-US" sz="3600" b="1" dirty="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rPr>
              <a:t>人行為的善乃污穢的</a:t>
            </a:r>
            <a:r>
              <a:rPr lang="zh-TW" altLang="en-US" sz="3600" b="1" dirty="0" smtClean="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rPr>
              <a:t>衣服</a:t>
            </a:r>
            <a:endParaRPr lang="en-US" altLang="zh-TW" sz="3600" b="1" dirty="0" smtClean="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endParaRPr>
          </a:p>
          <a:p>
            <a:pPr lvl="5">
              <a:buClr>
                <a:prstClr val="black"/>
              </a:buClr>
            </a:pPr>
            <a:r>
              <a:rPr lang="zh-CN" altLang="en-US" sz="3200" b="1" dirty="0">
                <a:solidFill>
                  <a:srgbClr val="C0504D">
                    <a:lumMod val="50000"/>
                  </a:srgbClr>
                </a:solidFill>
                <a:latin typeface="Times New Roman" panose="02020603050405020304" pitchFamily="18" charset="0"/>
                <a:ea typeface="華康細圓體" panose="02010609010101010101" pitchFamily="49" charset="-120"/>
                <a:cs typeface="Times New Roman" panose="02020603050405020304" pitchFamily="18" charset="0"/>
              </a:rPr>
              <a:t> </a:t>
            </a:r>
            <a:r>
              <a:rPr lang="en-US" altLang="zh-CN" sz="3200" b="1" dirty="0" smtClean="0">
                <a:solidFill>
                  <a:srgbClr val="C0504D">
                    <a:lumMod val="50000"/>
                  </a:srgbClr>
                </a:solidFill>
                <a:latin typeface="Arial Narrow" panose="020B0606020202030204" pitchFamily="34" charset="0"/>
                <a:ea typeface="華康細圓體" panose="02010609010101010101" pitchFamily="49" charset="-120"/>
                <a:cs typeface="Times New Roman" panose="02020603050405020304" pitchFamily="18" charset="0"/>
              </a:rPr>
              <a:t>Sinner’s deed – </a:t>
            </a:r>
            <a:r>
              <a:rPr lang="en-US" altLang="zh-CN" sz="3200" b="1" dirty="0">
                <a:solidFill>
                  <a:srgbClr val="C0504D">
                    <a:lumMod val="50000"/>
                  </a:srgbClr>
                </a:solidFill>
                <a:latin typeface="Arial Narrow" panose="020B0606020202030204" pitchFamily="34" charset="0"/>
                <a:ea typeface="華康細圓體" panose="02010609010101010101" pitchFamily="49" charset="-120"/>
                <a:cs typeface="Times New Roman" panose="02020603050405020304" pitchFamily="18" charset="0"/>
              </a:rPr>
              <a:t>F</a:t>
            </a:r>
            <a:r>
              <a:rPr lang="en-US" altLang="zh-CN" sz="3200" b="1" dirty="0" smtClean="0">
                <a:solidFill>
                  <a:srgbClr val="C0504D">
                    <a:lumMod val="50000"/>
                  </a:srgbClr>
                </a:solidFill>
                <a:latin typeface="Arial Narrow" panose="020B0606020202030204" pitchFamily="34" charset="0"/>
                <a:ea typeface="華康細圓體" panose="02010609010101010101" pitchFamily="49" charset="-120"/>
                <a:cs typeface="Times New Roman" panose="02020603050405020304" pitchFamily="18" charset="0"/>
              </a:rPr>
              <a:t>ilthy Rags</a:t>
            </a:r>
            <a:endParaRPr lang="en-US" altLang="zh-TW"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28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28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lvl="5">
              <a:buClr>
                <a:prstClr val="black"/>
              </a:buClr>
            </a:pPr>
            <a:endParaRPr lang="en-US" sz="12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095" y="184373"/>
            <a:ext cx="1550033" cy="1524897"/>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3134927838"/>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1" name="TextBox 10"/>
          <p:cNvSpPr txBox="1"/>
          <p:nvPr/>
        </p:nvSpPr>
        <p:spPr>
          <a:xfrm flipH="1">
            <a:off x="-152400" y="-1"/>
            <a:ext cx="9314726" cy="11110734"/>
          </a:xfrm>
          <a:prstGeom prst="rect">
            <a:avLst/>
          </a:prstGeom>
          <a:solidFill>
            <a:srgbClr val="004821">
              <a:alpha val="20000"/>
            </a:srgbClr>
          </a:solidFill>
        </p:spPr>
        <p:txBody>
          <a:bodyPr wrap="square" rtlCol="0">
            <a:spAutoFit/>
          </a:bodyPr>
          <a:lstStyle/>
          <a:p>
            <a:pPr lvl="5"/>
            <a:r>
              <a:rPr lang="zh-TW" altLang="en-US" sz="3600" b="1" dirty="0" smtClean="0">
                <a:solidFill>
                  <a:srgbClr val="C0504D">
                    <a:lumMod val="60000"/>
                    <a:lumOff val="40000"/>
                  </a:srgbClr>
                </a:solidFill>
                <a:latin typeface="DFKai-SB" panose="03000509000000000000" pitchFamily="65" charset="-120"/>
                <a:ea typeface="DFKai-SB" panose="03000509000000000000" pitchFamily="65" charset="-120"/>
                <a:cs typeface="Times New Roman" panose="02020603050405020304" pitchFamily="18" charset="0"/>
              </a:rPr>
              <a:t>人犯了罪－</a:t>
            </a:r>
            <a:r>
              <a:rPr lang="zh-CN" altLang="en-US" sz="3600" b="1" dirty="0" smtClean="0">
                <a:solidFill>
                  <a:srgbClr val="C0504D">
                    <a:lumMod val="60000"/>
                    <a:lumOff val="40000"/>
                  </a:srgbClr>
                </a:solidFill>
                <a:latin typeface="DFKai-SB" panose="03000509000000000000" pitchFamily="65" charset="-120"/>
                <a:ea typeface="DFKai-SB" panose="03000509000000000000" pitchFamily="65" charset="-120"/>
                <a:cs typeface="Times New Roman" panose="02020603050405020304" pitchFamily="18" charset="0"/>
              </a:rPr>
              <a:t>赤身露体</a:t>
            </a:r>
            <a:endParaRPr lang="en-US" altLang="zh-CN" sz="3600" b="1" dirty="0" smtClean="0">
              <a:solidFill>
                <a:srgbClr val="C0504D">
                  <a:lumMod val="60000"/>
                  <a:lumOff val="40000"/>
                </a:srgbClr>
              </a:solidFill>
              <a:latin typeface="DFKai-SB" panose="03000509000000000000" pitchFamily="65" charset="-120"/>
              <a:ea typeface="DFKai-SB" panose="03000509000000000000" pitchFamily="65" charset="-120"/>
              <a:cs typeface="Times New Roman" panose="02020603050405020304" pitchFamily="18" charset="0"/>
            </a:endParaRPr>
          </a:p>
          <a:p>
            <a:pPr lvl="5"/>
            <a:r>
              <a:rPr lang="zh-CN" altLang="en-US" sz="3200" b="1" dirty="0" smtClean="0">
                <a:solidFill>
                  <a:srgbClr val="C0504D">
                    <a:lumMod val="60000"/>
                    <a:lumOff val="40000"/>
                  </a:srgbClr>
                </a:solidFill>
                <a:latin typeface="Times New Roman" panose="02020603050405020304" pitchFamily="18" charset="0"/>
                <a:ea typeface="華康細圓體" panose="02010609010101010101" pitchFamily="49" charset="-120"/>
                <a:cs typeface="Times New Roman" panose="02020603050405020304" pitchFamily="18" charset="0"/>
              </a:rPr>
              <a:t> </a:t>
            </a:r>
            <a:r>
              <a:rPr lang="en-US" altLang="zh-CN" sz="3200" b="1" dirty="0" smtClean="0">
                <a:solidFill>
                  <a:srgbClr val="C0504D">
                    <a:lumMod val="60000"/>
                    <a:lumOff val="40000"/>
                  </a:srgbClr>
                </a:solidFill>
                <a:latin typeface="Arial Narrow" panose="020B0606020202030204" pitchFamily="34" charset="0"/>
                <a:ea typeface="華康細圓體" panose="02010609010101010101" pitchFamily="49" charset="-120"/>
                <a:cs typeface="Times New Roman" panose="02020603050405020304" pitchFamily="18" charset="0"/>
              </a:rPr>
              <a:t>Sin - Nakedness</a:t>
            </a:r>
          </a:p>
          <a:p>
            <a:pPr lvl="5">
              <a:buClr>
                <a:prstClr val="black"/>
              </a:buClr>
            </a:pPr>
            <a:endParaRPr lang="en-US" altLang="zh-TW" sz="20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lvl="5">
              <a:buClr>
                <a:prstClr val="black"/>
              </a:buClr>
            </a:pPr>
            <a:r>
              <a:rPr lang="zh-TW" altLang="en-US" sz="3600" b="1" dirty="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rPr>
              <a:t>人行為的善乃污穢的</a:t>
            </a:r>
            <a:r>
              <a:rPr lang="zh-TW" altLang="en-US" sz="3600" b="1" dirty="0" smtClean="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rPr>
              <a:t>衣服</a:t>
            </a:r>
            <a:endParaRPr lang="en-US" altLang="zh-TW" sz="3600" b="1" dirty="0" smtClean="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endParaRPr>
          </a:p>
          <a:p>
            <a:pPr lvl="5">
              <a:buClr>
                <a:prstClr val="black"/>
              </a:buClr>
            </a:pPr>
            <a:r>
              <a:rPr lang="zh-CN" altLang="en-US" sz="3200" b="1" dirty="0">
                <a:solidFill>
                  <a:srgbClr val="C0504D">
                    <a:lumMod val="50000"/>
                  </a:srgbClr>
                </a:solidFill>
                <a:latin typeface="Times New Roman" panose="02020603050405020304" pitchFamily="18" charset="0"/>
                <a:ea typeface="華康細圓體" panose="02010609010101010101" pitchFamily="49" charset="-120"/>
                <a:cs typeface="Times New Roman" panose="02020603050405020304" pitchFamily="18" charset="0"/>
              </a:rPr>
              <a:t> </a:t>
            </a:r>
            <a:r>
              <a:rPr lang="en-US" altLang="zh-CN" sz="3200" b="1" dirty="0" smtClean="0">
                <a:solidFill>
                  <a:srgbClr val="C0504D">
                    <a:lumMod val="50000"/>
                  </a:srgbClr>
                </a:solidFill>
                <a:latin typeface="Arial Narrow" panose="020B0606020202030204" pitchFamily="34" charset="0"/>
                <a:ea typeface="華康細圓體" panose="02010609010101010101" pitchFamily="49" charset="-120"/>
                <a:cs typeface="Times New Roman" panose="02020603050405020304" pitchFamily="18" charset="0"/>
              </a:rPr>
              <a:t>Sinner’s deed – </a:t>
            </a:r>
            <a:r>
              <a:rPr lang="en-US" altLang="zh-CN" sz="3200" b="1" dirty="0">
                <a:solidFill>
                  <a:srgbClr val="C0504D">
                    <a:lumMod val="50000"/>
                  </a:srgbClr>
                </a:solidFill>
                <a:latin typeface="Arial Narrow" panose="020B0606020202030204" pitchFamily="34" charset="0"/>
                <a:ea typeface="華康細圓體" panose="02010609010101010101" pitchFamily="49" charset="-120"/>
                <a:cs typeface="Times New Roman" panose="02020603050405020304" pitchFamily="18" charset="0"/>
              </a:rPr>
              <a:t>F</a:t>
            </a:r>
            <a:r>
              <a:rPr lang="en-US" altLang="zh-CN" sz="3200" b="1" dirty="0" smtClean="0">
                <a:solidFill>
                  <a:srgbClr val="C0504D">
                    <a:lumMod val="50000"/>
                  </a:srgbClr>
                </a:solidFill>
                <a:latin typeface="Arial Narrow" panose="020B0606020202030204" pitchFamily="34" charset="0"/>
                <a:ea typeface="華康細圓體" panose="02010609010101010101" pitchFamily="49" charset="-120"/>
                <a:cs typeface="Times New Roman" panose="02020603050405020304" pitchFamily="18" charset="0"/>
              </a:rPr>
              <a:t>ilthy Rags</a:t>
            </a:r>
            <a:endParaRPr lang="en-US" altLang="zh-TW"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altLang="zh-TW" sz="10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r>
              <a:rPr lang="zh-TW"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a:t>
            </a:r>
            <a:r>
              <a:rPr lang="zh-TW" altLang="en-US" sz="36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我們都像不潔淨的人、所有的義都像污穢的衣服</a:t>
            </a:r>
            <a:r>
              <a:rPr lang="zh-TW" alt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a:t>
            </a:r>
            <a:r>
              <a:rPr lang="en-US" sz="3200" b="1" dirty="0" smtClean="0">
                <a:solidFill>
                  <a:prstClr val="black"/>
                </a:solidFill>
                <a:latin typeface="Arial Narrow" panose="020B0606020202030204" pitchFamily="34" charset="0"/>
              </a:rPr>
              <a:t>“All </a:t>
            </a:r>
            <a:r>
              <a:rPr lang="en-US" sz="3200" b="1" dirty="0">
                <a:solidFill>
                  <a:prstClr val="black"/>
                </a:solidFill>
                <a:latin typeface="Arial Narrow" panose="020B0606020202030204" pitchFamily="34" charset="0"/>
              </a:rPr>
              <a:t>of us have become like one who is unclean, and all our righteous acts are like filthy </a:t>
            </a:r>
            <a:r>
              <a:rPr lang="en-US" sz="3200" b="1" dirty="0" smtClean="0">
                <a:solidFill>
                  <a:prstClr val="black"/>
                </a:solidFill>
                <a:latin typeface="Arial Narrow" panose="020B0606020202030204" pitchFamily="34" charset="0"/>
              </a:rPr>
              <a:t>rags.” </a:t>
            </a:r>
            <a:r>
              <a:rPr lang="zh-TW" alt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（賽</a:t>
            </a:r>
            <a:r>
              <a:rPr lang="en-US" altLang="zh-TW"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sz="3200" dirty="0" smtClean="0">
                <a:solidFill>
                  <a:prstClr val="black"/>
                </a:solidFill>
                <a:latin typeface="Arial Narrow" panose="020B0606020202030204" pitchFamily="34" charset="0"/>
                <a:ea typeface="DFKai-SB" panose="03000509000000000000" pitchFamily="65" charset="-120"/>
                <a:cs typeface="Times New Roman" panose="02020603050405020304" pitchFamily="18" charset="0"/>
              </a:rPr>
              <a:t>Isaiah </a:t>
            </a:r>
            <a:r>
              <a:rPr 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64:6</a:t>
            </a:r>
            <a:r>
              <a:rPr lang="zh-TW" alt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a:t>
            </a:r>
            <a:r>
              <a:rPr 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 </a:t>
            </a:r>
            <a:endParaRPr lang="en-US" sz="32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28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28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lvl="5">
              <a:buClr>
                <a:prstClr val="black"/>
              </a:buClr>
            </a:pPr>
            <a:endParaRPr lang="en-US" sz="12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095" y="184373"/>
            <a:ext cx="1550033" cy="1524897"/>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879799508"/>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1" name="TextBox 10"/>
          <p:cNvSpPr txBox="1"/>
          <p:nvPr/>
        </p:nvSpPr>
        <p:spPr>
          <a:xfrm flipH="1">
            <a:off x="-152400" y="-1"/>
            <a:ext cx="9314726" cy="9387185"/>
          </a:xfrm>
          <a:prstGeom prst="rect">
            <a:avLst/>
          </a:prstGeom>
          <a:solidFill>
            <a:srgbClr val="004821">
              <a:alpha val="20000"/>
            </a:srgbClr>
          </a:solidFill>
        </p:spPr>
        <p:txBody>
          <a:bodyPr wrap="square" rtlCol="0">
            <a:spAutoFit/>
          </a:bodyPr>
          <a:lstStyle/>
          <a:p>
            <a:pPr lvl="5"/>
            <a:r>
              <a:rPr lang="zh-TW" altLang="en-US" sz="3600" b="1" dirty="0" smtClean="0">
                <a:solidFill>
                  <a:schemeClr val="accent2">
                    <a:lumMod val="60000"/>
                    <a:lumOff val="40000"/>
                  </a:schemeClr>
                </a:solidFill>
                <a:latin typeface="DFKai-SB" panose="03000509000000000000" pitchFamily="65" charset="-120"/>
                <a:ea typeface="DFKai-SB" panose="03000509000000000000" pitchFamily="65" charset="-120"/>
                <a:cs typeface="Times New Roman" panose="02020603050405020304" pitchFamily="18" charset="0"/>
              </a:rPr>
              <a:t>人犯了罪－</a:t>
            </a:r>
            <a:r>
              <a:rPr lang="zh-CN" altLang="en-US" sz="3600" b="1" dirty="0" smtClean="0">
                <a:solidFill>
                  <a:schemeClr val="accent2">
                    <a:lumMod val="60000"/>
                    <a:lumOff val="40000"/>
                  </a:schemeClr>
                </a:solidFill>
                <a:latin typeface="DFKai-SB" panose="03000509000000000000" pitchFamily="65" charset="-120"/>
                <a:ea typeface="DFKai-SB" panose="03000509000000000000" pitchFamily="65" charset="-120"/>
                <a:cs typeface="Times New Roman" panose="02020603050405020304" pitchFamily="18" charset="0"/>
              </a:rPr>
              <a:t>赤身露体</a:t>
            </a:r>
            <a:endParaRPr lang="en-US" altLang="zh-CN" sz="3600" b="1" dirty="0" smtClean="0">
              <a:solidFill>
                <a:schemeClr val="accent2">
                  <a:lumMod val="60000"/>
                  <a:lumOff val="40000"/>
                </a:schemeClr>
              </a:solidFill>
              <a:latin typeface="DFKai-SB" panose="03000509000000000000" pitchFamily="65" charset="-120"/>
              <a:ea typeface="DFKai-SB" panose="03000509000000000000" pitchFamily="65" charset="-120"/>
              <a:cs typeface="Times New Roman" panose="02020603050405020304" pitchFamily="18" charset="0"/>
            </a:endParaRPr>
          </a:p>
          <a:p>
            <a:pPr lvl="5"/>
            <a:r>
              <a:rPr lang="zh-CN" altLang="en-US" sz="3200" b="1" dirty="0" smtClean="0">
                <a:solidFill>
                  <a:schemeClr val="accent2">
                    <a:lumMod val="60000"/>
                    <a:lumOff val="40000"/>
                  </a:schemeClr>
                </a:solidFill>
                <a:latin typeface="Times New Roman" panose="02020603050405020304" pitchFamily="18" charset="0"/>
                <a:ea typeface="華康細圓體" panose="02010609010101010101" pitchFamily="49" charset="-120"/>
                <a:cs typeface="Times New Roman" panose="02020603050405020304" pitchFamily="18" charset="0"/>
              </a:rPr>
              <a:t> </a:t>
            </a:r>
            <a:r>
              <a:rPr lang="en-US" altLang="zh-CN" sz="3200" b="1" dirty="0" smtClean="0">
                <a:solidFill>
                  <a:schemeClr val="accent2">
                    <a:lumMod val="60000"/>
                    <a:lumOff val="40000"/>
                  </a:schemeClr>
                </a:solidFill>
                <a:latin typeface="Arial Narrow" panose="020B0606020202030204" pitchFamily="34" charset="0"/>
                <a:ea typeface="華康細圓體" panose="02010609010101010101" pitchFamily="49" charset="-120"/>
                <a:cs typeface="Times New Roman" panose="02020603050405020304" pitchFamily="18" charset="0"/>
              </a:rPr>
              <a:t>Sin - Nakedness</a:t>
            </a:r>
          </a:p>
          <a:p>
            <a:pPr lvl="5">
              <a:buClr>
                <a:prstClr val="black"/>
              </a:buClr>
            </a:pPr>
            <a:endParaRPr lang="en-US" altLang="zh-TW" sz="2000" dirty="0" smtClean="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endParaRPr>
          </a:p>
          <a:p>
            <a:pPr lvl="5">
              <a:buClr>
                <a:prstClr val="black"/>
              </a:buClr>
            </a:pPr>
            <a:r>
              <a:rPr lang="zh-TW" altLang="en-US" sz="3600" b="1" dirty="0">
                <a:solidFill>
                  <a:schemeClr val="accent2">
                    <a:lumMod val="60000"/>
                    <a:lumOff val="40000"/>
                  </a:schemeClr>
                </a:solidFill>
                <a:latin typeface="DFKai-SB" panose="03000509000000000000" pitchFamily="65" charset="-120"/>
                <a:ea typeface="DFKai-SB" panose="03000509000000000000" pitchFamily="65" charset="-120"/>
                <a:cs typeface="Times New Roman" panose="02020603050405020304" pitchFamily="18" charset="0"/>
              </a:rPr>
              <a:t>人行為的善乃污穢的</a:t>
            </a:r>
            <a:r>
              <a:rPr lang="zh-TW" altLang="en-US" sz="3600" b="1" dirty="0" smtClean="0">
                <a:solidFill>
                  <a:schemeClr val="accent2">
                    <a:lumMod val="60000"/>
                    <a:lumOff val="40000"/>
                  </a:schemeClr>
                </a:solidFill>
                <a:latin typeface="DFKai-SB" panose="03000509000000000000" pitchFamily="65" charset="-120"/>
                <a:ea typeface="DFKai-SB" panose="03000509000000000000" pitchFamily="65" charset="-120"/>
                <a:cs typeface="Times New Roman" panose="02020603050405020304" pitchFamily="18" charset="0"/>
              </a:rPr>
              <a:t>衣服</a:t>
            </a:r>
            <a:endParaRPr lang="en-US" altLang="zh-TW" sz="3600" b="1" dirty="0" smtClean="0">
              <a:solidFill>
                <a:schemeClr val="accent2">
                  <a:lumMod val="60000"/>
                  <a:lumOff val="40000"/>
                </a:schemeClr>
              </a:solidFill>
              <a:latin typeface="DFKai-SB" panose="03000509000000000000" pitchFamily="65" charset="-120"/>
              <a:ea typeface="DFKai-SB" panose="03000509000000000000" pitchFamily="65" charset="-120"/>
              <a:cs typeface="Times New Roman" panose="02020603050405020304" pitchFamily="18" charset="0"/>
            </a:endParaRPr>
          </a:p>
          <a:p>
            <a:pPr lvl="5">
              <a:buClr>
                <a:prstClr val="black"/>
              </a:buClr>
            </a:pPr>
            <a:r>
              <a:rPr lang="zh-CN" altLang="en-US" sz="3200" b="1" dirty="0">
                <a:solidFill>
                  <a:schemeClr val="accent2">
                    <a:lumMod val="60000"/>
                    <a:lumOff val="40000"/>
                  </a:schemeClr>
                </a:solidFill>
                <a:latin typeface="Times New Roman" panose="02020603050405020304" pitchFamily="18" charset="0"/>
                <a:ea typeface="華康細圓體" panose="02010609010101010101" pitchFamily="49" charset="-120"/>
                <a:cs typeface="Times New Roman" panose="02020603050405020304" pitchFamily="18" charset="0"/>
              </a:rPr>
              <a:t> </a:t>
            </a:r>
            <a:r>
              <a:rPr lang="en-US" altLang="zh-CN" sz="3200" b="1" dirty="0" smtClean="0">
                <a:solidFill>
                  <a:schemeClr val="accent2">
                    <a:lumMod val="60000"/>
                    <a:lumOff val="40000"/>
                  </a:schemeClr>
                </a:solidFill>
                <a:latin typeface="Arial Narrow" panose="020B0606020202030204" pitchFamily="34" charset="0"/>
                <a:ea typeface="華康細圓體" panose="02010609010101010101" pitchFamily="49" charset="-120"/>
                <a:cs typeface="Times New Roman" panose="02020603050405020304" pitchFamily="18" charset="0"/>
              </a:rPr>
              <a:t>Sinner’s deed – </a:t>
            </a:r>
            <a:r>
              <a:rPr lang="en-US" altLang="zh-CN" sz="3200" b="1" dirty="0">
                <a:solidFill>
                  <a:schemeClr val="accent2">
                    <a:lumMod val="60000"/>
                    <a:lumOff val="40000"/>
                  </a:schemeClr>
                </a:solidFill>
                <a:latin typeface="Arial Narrow" panose="020B0606020202030204" pitchFamily="34" charset="0"/>
                <a:ea typeface="華康細圓體" panose="02010609010101010101" pitchFamily="49" charset="-120"/>
                <a:cs typeface="Times New Roman" panose="02020603050405020304" pitchFamily="18" charset="0"/>
              </a:rPr>
              <a:t>F</a:t>
            </a:r>
            <a:r>
              <a:rPr lang="en-US" altLang="zh-CN" sz="3200" b="1" dirty="0" smtClean="0">
                <a:solidFill>
                  <a:schemeClr val="accent2">
                    <a:lumMod val="60000"/>
                    <a:lumOff val="40000"/>
                  </a:schemeClr>
                </a:solidFill>
                <a:latin typeface="Arial Narrow" panose="020B0606020202030204" pitchFamily="34" charset="0"/>
                <a:ea typeface="華康細圓體" panose="02010609010101010101" pitchFamily="49" charset="-120"/>
                <a:cs typeface="Times New Roman" panose="02020603050405020304" pitchFamily="18" charset="0"/>
              </a:rPr>
              <a:t>ilthy Rags</a:t>
            </a:r>
            <a:endParaRPr lang="en-US" altLang="zh-TW" sz="3200" dirty="0" smtClean="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endParaRPr>
          </a:p>
          <a:p>
            <a:pPr lvl="5">
              <a:buClr>
                <a:prstClr val="black"/>
              </a:buClr>
            </a:pPr>
            <a:endParaRPr lang="en-US" altLang="zh-TW" sz="20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lvl="5"/>
            <a:r>
              <a:rPr lang="zh-TW" altLang="en-US" sz="3600" b="1" dirty="0">
                <a:solidFill>
                  <a:schemeClr val="accent2">
                    <a:lumMod val="50000"/>
                  </a:schemeClr>
                </a:solidFill>
                <a:latin typeface="DFKai-SB" panose="03000509000000000000" pitchFamily="65" charset="-120"/>
                <a:ea typeface="DFKai-SB" panose="03000509000000000000" pitchFamily="65" charset="-120"/>
                <a:cs typeface="Times New Roman" panose="02020603050405020304" pitchFamily="18" charset="0"/>
              </a:rPr>
              <a:t>基督成為我們公義的衣袍</a:t>
            </a:r>
            <a:endParaRPr lang="en-US" altLang="zh-TW" sz="3600" b="1" dirty="0">
              <a:solidFill>
                <a:schemeClr val="accent2">
                  <a:lumMod val="50000"/>
                </a:schemeClr>
              </a:solidFill>
              <a:latin typeface="DFKai-SB" panose="03000509000000000000" pitchFamily="65" charset="-120"/>
              <a:ea typeface="DFKai-SB" panose="03000509000000000000" pitchFamily="65" charset="-120"/>
              <a:cs typeface="Times New Roman" panose="02020603050405020304" pitchFamily="18" charset="0"/>
            </a:endParaRPr>
          </a:p>
          <a:p>
            <a:pPr lvl="5"/>
            <a:r>
              <a:rPr lang="zh-CN" altLang="en-US" sz="3200" b="1" dirty="0">
                <a:solidFill>
                  <a:srgbClr val="C0504D">
                    <a:lumMod val="50000"/>
                  </a:srgbClr>
                </a:solidFill>
                <a:latin typeface="Times New Roman" panose="02020603050405020304" pitchFamily="18" charset="0"/>
                <a:ea typeface="華康細圓體" panose="02010609010101010101" pitchFamily="49" charset="-120"/>
                <a:cs typeface="Times New Roman" panose="02020603050405020304" pitchFamily="18" charset="0"/>
              </a:rPr>
              <a:t> </a:t>
            </a:r>
            <a:r>
              <a:rPr lang="en-US" altLang="zh-CN" sz="3200" b="1" dirty="0" smtClean="0">
                <a:solidFill>
                  <a:srgbClr val="C0504D">
                    <a:lumMod val="50000"/>
                  </a:srgbClr>
                </a:solidFill>
                <a:latin typeface="Times New Roman" panose="02020603050405020304" pitchFamily="18" charset="0"/>
                <a:ea typeface="華康細圓體" panose="02010609010101010101" pitchFamily="49" charset="-120"/>
                <a:cs typeface="Times New Roman" panose="02020603050405020304" pitchFamily="18" charset="0"/>
              </a:rPr>
              <a:t>Christ </a:t>
            </a:r>
            <a:r>
              <a:rPr lang="en-US" altLang="zh-CN" sz="3200" b="1" dirty="0" smtClean="0">
                <a:solidFill>
                  <a:srgbClr val="C0504D">
                    <a:lumMod val="50000"/>
                  </a:srgbClr>
                </a:solidFill>
                <a:latin typeface="Arial Narrow" panose="020B0606020202030204" pitchFamily="34" charset="0"/>
                <a:ea typeface="華康細圓體" panose="02010609010101010101" pitchFamily="49" charset="-120"/>
                <a:cs typeface="Times New Roman" panose="02020603050405020304" pitchFamily="18" charset="0"/>
              </a:rPr>
              <a:t>– Our Righteous Garment</a:t>
            </a:r>
            <a:endParaRPr lang="en-US" altLang="zh-TW" sz="32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lvl="5">
              <a:buClr>
                <a:prstClr val="black"/>
              </a:buClr>
            </a:pPr>
            <a:endParaRPr 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28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28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lvl="5">
              <a:buClr>
                <a:prstClr val="black"/>
              </a:buClr>
            </a:pPr>
            <a:endParaRPr lang="en-US" sz="12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095" y="184373"/>
            <a:ext cx="1550033" cy="1524897"/>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1731735769"/>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1" name="TextBox 10"/>
          <p:cNvSpPr txBox="1"/>
          <p:nvPr/>
        </p:nvSpPr>
        <p:spPr>
          <a:xfrm flipH="1">
            <a:off x="-152400" y="-1"/>
            <a:ext cx="9314726" cy="12526506"/>
          </a:xfrm>
          <a:prstGeom prst="rect">
            <a:avLst/>
          </a:prstGeom>
          <a:solidFill>
            <a:srgbClr val="004821">
              <a:alpha val="20000"/>
            </a:srgbClr>
          </a:solidFill>
        </p:spPr>
        <p:txBody>
          <a:bodyPr wrap="square" rtlCol="0">
            <a:spAutoFit/>
          </a:bodyPr>
          <a:lstStyle/>
          <a:p>
            <a:pPr lvl="5"/>
            <a:r>
              <a:rPr lang="zh-TW" altLang="en-US" sz="3600" b="1" dirty="0" smtClean="0">
                <a:solidFill>
                  <a:srgbClr val="C0504D">
                    <a:lumMod val="60000"/>
                    <a:lumOff val="40000"/>
                  </a:srgbClr>
                </a:solidFill>
                <a:latin typeface="DFKai-SB" panose="03000509000000000000" pitchFamily="65" charset="-120"/>
                <a:ea typeface="DFKai-SB" panose="03000509000000000000" pitchFamily="65" charset="-120"/>
                <a:cs typeface="Times New Roman" panose="02020603050405020304" pitchFamily="18" charset="0"/>
              </a:rPr>
              <a:t>人犯了罪－</a:t>
            </a:r>
            <a:r>
              <a:rPr lang="zh-CN" altLang="en-US" sz="3600" b="1" dirty="0" smtClean="0">
                <a:solidFill>
                  <a:srgbClr val="C0504D">
                    <a:lumMod val="60000"/>
                    <a:lumOff val="40000"/>
                  </a:srgbClr>
                </a:solidFill>
                <a:latin typeface="DFKai-SB" panose="03000509000000000000" pitchFamily="65" charset="-120"/>
                <a:ea typeface="DFKai-SB" panose="03000509000000000000" pitchFamily="65" charset="-120"/>
                <a:cs typeface="Times New Roman" panose="02020603050405020304" pitchFamily="18" charset="0"/>
              </a:rPr>
              <a:t>赤身露体</a:t>
            </a:r>
            <a:endParaRPr lang="en-US" altLang="zh-CN" sz="3600" b="1" dirty="0" smtClean="0">
              <a:solidFill>
                <a:srgbClr val="C0504D">
                  <a:lumMod val="60000"/>
                  <a:lumOff val="40000"/>
                </a:srgbClr>
              </a:solidFill>
              <a:latin typeface="DFKai-SB" panose="03000509000000000000" pitchFamily="65" charset="-120"/>
              <a:ea typeface="DFKai-SB" panose="03000509000000000000" pitchFamily="65" charset="-120"/>
              <a:cs typeface="Times New Roman" panose="02020603050405020304" pitchFamily="18" charset="0"/>
            </a:endParaRPr>
          </a:p>
          <a:p>
            <a:pPr lvl="5"/>
            <a:r>
              <a:rPr lang="zh-CN" altLang="en-US" sz="3200" b="1" dirty="0" smtClean="0">
                <a:solidFill>
                  <a:srgbClr val="C0504D">
                    <a:lumMod val="60000"/>
                    <a:lumOff val="40000"/>
                  </a:srgbClr>
                </a:solidFill>
                <a:latin typeface="Times New Roman" panose="02020603050405020304" pitchFamily="18" charset="0"/>
                <a:ea typeface="華康細圓體" panose="02010609010101010101" pitchFamily="49" charset="-120"/>
                <a:cs typeface="Times New Roman" panose="02020603050405020304" pitchFamily="18" charset="0"/>
              </a:rPr>
              <a:t> </a:t>
            </a:r>
            <a:r>
              <a:rPr lang="en-US" altLang="zh-CN" sz="3200" b="1" dirty="0" smtClean="0">
                <a:solidFill>
                  <a:srgbClr val="C0504D">
                    <a:lumMod val="60000"/>
                    <a:lumOff val="40000"/>
                  </a:srgbClr>
                </a:solidFill>
                <a:latin typeface="Arial Narrow" panose="020B0606020202030204" pitchFamily="34" charset="0"/>
                <a:ea typeface="華康細圓體" panose="02010609010101010101" pitchFamily="49" charset="-120"/>
                <a:cs typeface="Times New Roman" panose="02020603050405020304" pitchFamily="18" charset="0"/>
              </a:rPr>
              <a:t>Sin - Nakedness</a:t>
            </a:r>
          </a:p>
          <a:p>
            <a:pPr lvl="5">
              <a:buClr>
                <a:prstClr val="black"/>
              </a:buClr>
            </a:pPr>
            <a:endParaRPr lang="en-US" altLang="zh-TW" sz="2000" dirty="0" smtClean="0">
              <a:solidFill>
                <a:srgbClr val="C0504D">
                  <a:lumMod val="60000"/>
                  <a:lumOff val="40000"/>
                </a:srgbClr>
              </a:solidFill>
              <a:latin typeface="Times New Roman" panose="02020603050405020304" pitchFamily="18" charset="0"/>
              <a:ea typeface="DFKai-SB" panose="03000509000000000000" pitchFamily="65" charset="-120"/>
              <a:cs typeface="Times New Roman" panose="02020603050405020304" pitchFamily="18" charset="0"/>
            </a:endParaRPr>
          </a:p>
          <a:p>
            <a:pPr lvl="5">
              <a:buClr>
                <a:prstClr val="black"/>
              </a:buClr>
            </a:pPr>
            <a:r>
              <a:rPr lang="zh-TW" altLang="en-US" sz="3600" b="1" dirty="0">
                <a:solidFill>
                  <a:srgbClr val="C0504D">
                    <a:lumMod val="60000"/>
                    <a:lumOff val="40000"/>
                  </a:srgbClr>
                </a:solidFill>
                <a:latin typeface="DFKai-SB" panose="03000509000000000000" pitchFamily="65" charset="-120"/>
                <a:ea typeface="DFKai-SB" panose="03000509000000000000" pitchFamily="65" charset="-120"/>
                <a:cs typeface="Times New Roman" panose="02020603050405020304" pitchFamily="18" charset="0"/>
              </a:rPr>
              <a:t>人行為的善乃污穢的</a:t>
            </a:r>
            <a:r>
              <a:rPr lang="zh-TW" altLang="en-US" sz="3600" b="1" dirty="0" smtClean="0">
                <a:solidFill>
                  <a:srgbClr val="C0504D">
                    <a:lumMod val="60000"/>
                    <a:lumOff val="40000"/>
                  </a:srgbClr>
                </a:solidFill>
                <a:latin typeface="DFKai-SB" panose="03000509000000000000" pitchFamily="65" charset="-120"/>
                <a:ea typeface="DFKai-SB" panose="03000509000000000000" pitchFamily="65" charset="-120"/>
                <a:cs typeface="Times New Roman" panose="02020603050405020304" pitchFamily="18" charset="0"/>
              </a:rPr>
              <a:t>衣服</a:t>
            </a:r>
            <a:endParaRPr lang="en-US" altLang="zh-TW" sz="3600" b="1" dirty="0" smtClean="0">
              <a:solidFill>
                <a:srgbClr val="C0504D">
                  <a:lumMod val="60000"/>
                  <a:lumOff val="40000"/>
                </a:srgbClr>
              </a:solidFill>
              <a:latin typeface="DFKai-SB" panose="03000509000000000000" pitchFamily="65" charset="-120"/>
              <a:ea typeface="DFKai-SB" panose="03000509000000000000" pitchFamily="65" charset="-120"/>
              <a:cs typeface="Times New Roman" panose="02020603050405020304" pitchFamily="18" charset="0"/>
            </a:endParaRPr>
          </a:p>
          <a:p>
            <a:pPr lvl="5">
              <a:buClr>
                <a:prstClr val="black"/>
              </a:buClr>
            </a:pPr>
            <a:r>
              <a:rPr lang="zh-CN" altLang="en-US" sz="3200" b="1" dirty="0">
                <a:solidFill>
                  <a:srgbClr val="C0504D">
                    <a:lumMod val="60000"/>
                    <a:lumOff val="40000"/>
                  </a:srgbClr>
                </a:solidFill>
                <a:latin typeface="Times New Roman" panose="02020603050405020304" pitchFamily="18" charset="0"/>
                <a:ea typeface="華康細圓體" panose="02010609010101010101" pitchFamily="49" charset="-120"/>
                <a:cs typeface="Times New Roman" panose="02020603050405020304" pitchFamily="18" charset="0"/>
              </a:rPr>
              <a:t> </a:t>
            </a:r>
            <a:r>
              <a:rPr lang="en-US" altLang="zh-CN" sz="3200" b="1" dirty="0" smtClean="0">
                <a:solidFill>
                  <a:srgbClr val="C0504D">
                    <a:lumMod val="60000"/>
                    <a:lumOff val="40000"/>
                  </a:srgbClr>
                </a:solidFill>
                <a:latin typeface="Arial Narrow" panose="020B0606020202030204" pitchFamily="34" charset="0"/>
                <a:ea typeface="華康細圓體" panose="02010609010101010101" pitchFamily="49" charset="-120"/>
                <a:cs typeface="Times New Roman" panose="02020603050405020304" pitchFamily="18" charset="0"/>
              </a:rPr>
              <a:t>Sinner’s deed – </a:t>
            </a:r>
            <a:r>
              <a:rPr lang="en-US" altLang="zh-CN" sz="3200" b="1" dirty="0">
                <a:solidFill>
                  <a:srgbClr val="C0504D">
                    <a:lumMod val="60000"/>
                    <a:lumOff val="40000"/>
                  </a:srgbClr>
                </a:solidFill>
                <a:latin typeface="Arial Narrow" panose="020B0606020202030204" pitchFamily="34" charset="0"/>
                <a:ea typeface="華康細圓體" panose="02010609010101010101" pitchFamily="49" charset="-120"/>
                <a:cs typeface="Times New Roman" panose="02020603050405020304" pitchFamily="18" charset="0"/>
              </a:rPr>
              <a:t>F</a:t>
            </a:r>
            <a:r>
              <a:rPr lang="en-US" altLang="zh-CN" sz="3200" b="1" dirty="0" smtClean="0">
                <a:solidFill>
                  <a:srgbClr val="C0504D">
                    <a:lumMod val="60000"/>
                    <a:lumOff val="40000"/>
                  </a:srgbClr>
                </a:solidFill>
                <a:latin typeface="Arial Narrow" panose="020B0606020202030204" pitchFamily="34" charset="0"/>
                <a:ea typeface="華康細圓體" panose="02010609010101010101" pitchFamily="49" charset="-120"/>
                <a:cs typeface="Times New Roman" panose="02020603050405020304" pitchFamily="18" charset="0"/>
              </a:rPr>
              <a:t>ilthy Rags</a:t>
            </a:r>
            <a:endParaRPr lang="en-US" altLang="zh-TW" sz="3200" dirty="0" smtClean="0">
              <a:solidFill>
                <a:srgbClr val="C0504D">
                  <a:lumMod val="60000"/>
                  <a:lumOff val="40000"/>
                </a:srgbClr>
              </a:solidFill>
              <a:latin typeface="Times New Roman" panose="02020603050405020304" pitchFamily="18" charset="0"/>
              <a:ea typeface="DFKai-SB" panose="03000509000000000000" pitchFamily="65" charset="-120"/>
              <a:cs typeface="Times New Roman" panose="02020603050405020304" pitchFamily="18" charset="0"/>
            </a:endParaRPr>
          </a:p>
          <a:p>
            <a:pPr lvl="5">
              <a:buClr>
                <a:prstClr val="black"/>
              </a:buClr>
            </a:pPr>
            <a:endParaRPr lang="en-US" altLang="zh-TW" sz="20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lvl="5"/>
            <a:r>
              <a:rPr lang="zh-TW" altLang="en-US" sz="3600" b="1" dirty="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rPr>
              <a:t>基督成為我們公義的衣袍</a:t>
            </a:r>
            <a:endParaRPr lang="en-US" altLang="zh-TW" sz="3600" b="1" dirty="0">
              <a:solidFill>
                <a:srgbClr val="C0504D">
                  <a:lumMod val="50000"/>
                </a:srgbClr>
              </a:solidFill>
              <a:latin typeface="DFKai-SB" panose="03000509000000000000" pitchFamily="65" charset="-120"/>
              <a:ea typeface="DFKai-SB" panose="03000509000000000000" pitchFamily="65" charset="-120"/>
              <a:cs typeface="Times New Roman" panose="02020603050405020304" pitchFamily="18" charset="0"/>
            </a:endParaRPr>
          </a:p>
          <a:p>
            <a:pPr lvl="5"/>
            <a:r>
              <a:rPr lang="zh-CN" altLang="en-US" sz="3200" b="1" dirty="0">
                <a:solidFill>
                  <a:srgbClr val="C0504D">
                    <a:lumMod val="50000"/>
                  </a:srgbClr>
                </a:solidFill>
                <a:latin typeface="Times New Roman" panose="02020603050405020304" pitchFamily="18" charset="0"/>
                <a:ea typeface="華康細圓體" panose="02010609010101010101" pitchFamily="49" charset="-120"/>
                <a:cs typeface="Times New Roman" panose="02020603050405020304" pitchFamily="18" charset="0"/>
              </a:rPr>
              <a:t> </a:t>
            </a:r>
            <a:r>
              <a:rPr lang="en-US" altLang="zh-CN" sz="3200" b="1" dirty="0" smtClean="0">
                <a:solidFill>
                  <a:srgbClr val="C0504D">
                    <a:lumMod val="50000"/>
                  </a:srgbClr>
                </a:solidFill>
                <a:latin typeface="Times New Roman" panose="02020603050405020304" pitchFamily="18" charset="0"/>
                <a:ea typeface="華康細圓體" panose="02010609010101010101" pitchFamily="49" charset="-120"/>
                <a:cs typeface="Times New Roman" panose="02020603050405020304" pitchFamily="18" charset="0"/>
              </a:rPr>
              <a:t>Christ </a:t>
            </a:r>
            <a:r>
              <a:rPr lang="en-US" altLang="zh-CN" sz="3200" b="1" dirty="0" smtClean="0">
                <a:solidFill>
                  <a:srgbClr val="C0504D">
                    <a:lumMod val="50000"/>
                  </a:srgbClr>
                </a:solidFill>
                <a:latin typeface="Arial Narrow" panose="020B0606020202030204" pitchFamily="34" charset="0"/>
                <a:ea typeface="華康細圓體" panose="02010609010101010101" pitchFamily="49" charset="-120"/>
                <a:cs typeface="Times New Roman" panose="02020603050405020304" pitchFamily="18" charset="0"/>
              </a:rPr>
              <a:t>– Our Righteous Garment</a:t>
            </a:r>
            <a:endParaRPr lang="en-US" altLang="zh-TW" sz="32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Font typeface="Arial" panose="020B0604020202020204" pitchFamily="34" charset="0"/>
              <a:buChar char="•"/>
            </a:pPr>
            <a:endParaRPr lang="en-US" altLang="zh-TW" sz="1000" b="1"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Font typeface="Arial" panose="020B0604020202020204" pitchFamily="34" charset="0"/>
              <a:buChar char="•"/>
            </a:pPr>
            <a:r>
              <a:rPr lang="zh-TW" altLang="en-US" sz="3600" b="1"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a:t>
            </a:r>
            <a:r>
              <a:rPr lang="zh-TW" altLang="en-US" sz="3600" b="1"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你們受洗歸入基督的、都是披戴基督了</a:t>
            </a:r>
            <a:r>
              <a:rPr lang="zh-TW" altLang="en-US" sz="3600" b="1"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a:t>
            </a:r>
            <a:r>
              <a:rPr lang="en-US" altLang="zh-TW" sz="3600" b="1" dirty="0" smtClean="0">
                <a:solidFill>
                  <a:prstClr val="black"/>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rPr>
              <a:t>“</a:t>
            </a:r>
            <a:r>
              <a:rPr lang="en-US" altLang="zh-TW" sz="3200" b="1" dirty="0" smtClean="0">
                <a:solidFill>
                  <a:prstClr val="black"/>
                </a:solidFill>
                <a:latin typeface="Arial Narrow" panose="020B0606020202030204" pitchFamily="34" charset="0"/>
                <a:ea typeface="DFKai-SB" panose="03000509000000000000" pitchFamily="65" charset="-120"/>
                <a:cs typeface="Times New Roman" panose="02020603050405020304" pitchFamily="18" charset="0"/>
              </a:rPr>
              <a:t>for </a:t>
            </a:r>
            <a:r>
              <a:rPr lang="en-US" altLang="zh-TW" sz="3200" b="1" dirty="0">
                <a:solidFill>
                  <a:prstClr val="black"/>
                </a:solidFill>
                <a:latin typeface="Arial Narrow" panose="020B0606020202030204" pitchFamily="34" charset="0"/>
                <a:ea typeface="DFKai-SB" panose="03000509000000000000" pitchFamily="65" charset="-120"/>
                <a:cs typeface="Times New Roman" panose="02020603050405020304" pitchFamily="18" charset="0"/>
              </a:rPr>
              <a:t>all of you who were baptized into Christ have clothed yourselves with </a:t>
            </a:r>
            <a:r>
              <a:rPr lang="en-US" altLang="zh-TW" sz="3200" b="1" dirty="0" smtClean="0">
                <a:solidFill>
                  <a:prstClr val="black"/>
                </a:solidFill>
                <a:latin typeface="Arial Narrow" panose="020B0606020202030204" pitchFamily="34" charset="0"/>
                <a:ea typeface="DFKai-SB" panose="03000509000000000000" pitchFamily="65" charset="-120"/>
                <a:cs typeface="Times New Roman" panose="02020603050405020304" pitchFamily="18" charset="0"/>
              </a:rPr>
              <a:t>Christ”</a:t>
            </a:r>
            <a:br>
              <a:rPr lang="en-US" altLang="zh-TW" sz="3200" b="1" dirty="0" smtClean="0">
                <a:solidFill>
                  <a:prstClr val="black"/>
                </a:solidFill>
                <a:latin typeface="Arial Narrow" panose="020B0606020202030204" pitchFamily="34" charset="0"/>
                <a:ea typeface="DFKai-SB" panose="03000509000000000000" pitchFamily="65" charset="-120"/>
                <a:cs typeface="Times New Roman" panose="02020603050405020304" pitchFamily="18" charset="0"/>
              </a:rPr>
            </a:br>
            <a:r>
              <a:rPr lang="zh-TW" altLang="en-US" sz="3200" dirty="0" smtClean="0">
                <a:solidFill>
                  <a:prstClr val="black"/>
                </a:solidFill>
                <a:latin typeface="Arial Narrow" panose="020B0606020202030204" pitchFamily="34" charset="0"/>
                <a:ea typeface="DFKai-SB" panose="03000509000000000000" pitchFamily="65" charset="-120"/>
                <a:cs typeface="Times New Roman" panose="02020603050405020304" pitchFamily="18" charset="0"/>
              </a:rPr>
              <a:t>（</a:t>
            </a:r>
            <a:r>
              <a:rPr lang="zh-TW" alt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加 </a:t>
            </a:r>
            <a:r>
              <a:rPr lang="en-US" altLang="zh-TW" sz="3200" dirty="0" smtClean="0">
                <a:solidFill>
                  <a:prstClr val="black"/>
                </a:solidFill>
                <a:latin typeface="Arial Narrow" panose="020B0606020202030204" pitchFamily="34" charset="0"/>
                <a:ea typeface="DFKai-SB" panose="03000509000000000000" pitchFamily="65" charset="-120"/>
                <a:cs typeface="Times New Roman" panose="02020603050405020304" pitchFamily="18" charset="0"/>
              </a:rPr>
              <a:t>Galatians</a:t>
            </a:r>
            <a:r>
              <a:rPr lang="en-US" altLang="zh-TW"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 </a:t>
            </a:r>
            <a:r>
              <a:rPr 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3:27</a:t>
            </a:r>
            <a:r>
              <a:rPr lang="zh-TW" alt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a:t>
            </a:r>
            <a:r>
              <a:rPr lang="en-US" sz="32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rPr>
              <a:t> </a:t>
            </a:r>
            <a:endParaRPr lang="en-US" sz="3200" dirty="0">
              <a:solidFill>
                <a:srgbClr val="C0504D">
                  <a:lumMod val="50000"/>
                </a:srgbClr>
              </a:solidFill>
              <a:latin typeface="Times New Roman" panose="02020603050405020304" pitchFamily="18" charset="0"/>
              <a:ea typeface="華康細圓體" panose="02010609010101010101" pitchFamily="49" charset="-120"/>
              <a:cs typeface="Times New Roman" panose="02020603050405020304" pitchFamily="18" charset="0"/>
            </a:endParaRPr>
          </a:p>
          <a:p>
            <a:pPr lvl="5">
              <a:buClr>
                <a:prstClr val="black"/>
              </a:buClr>
            </a:pPr>
            <a:endParaRPr lang="en-US" sz="36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28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marL="2743200" lvl="5" indent="-457200">
              <a:buClr>
                <a:prstClr val="black"/>
              </a:buClr>
              <a:buFont typeface="Arial" panose="020B0604020202020204" pitchFamily="34" charset="0"/>
              <a:buChar char="•"/>
            </a:pPr>
            <a:endParaRPr lang="en-US" sz="2800" dirty="0" smtClean="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pPr lvl="5">
              <a:buClr>
                <a:prstClr val="black"/>
              </a:buClr>
            </a:pPr>
            <a:endParaRPr lang="en-US" sz="1200" dirty="0">
              <a:solidFill>
                <a:prstClr val="black"/>
              </a:solidFill>
              <a:latin typeface="Times New Roman" panose="02020603050405020304" pitchFamily="18" charset="0"/>
              <a:ea typeface="DFKai-SB" panose="03000509000000000000" pitchFamily="65" charset="-120"/>
              <a:cs typeface="Times New Roman" panose="02020603050405020304" pitchFamily="18" charset="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smtClean="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a:p>
            <a:endParaRPr lang="en-US" sz="3200" b="1" dirty="0">
              <a:solidFill>
                <a:prstClr val="white"/>
              </a:solidFill>
              <a:effectLst>
                <a:outerShdw blurRad="38100" dist="38100" dir="2700000" algn="tl">
                  <a:srgbClr val="000000">
                    <a:alpha val="43137"/>
                  </a:srgbClr>
                </a:outerShdw>
              </a:effectLst>
              <a:latin typeface="Corbel" pitchFamily="34" charset="0"/>
              <a:ea typeface="超研澤中隸" panose="02010609010101010101" pitchFamily="49" charset="-12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095" y="184373"/>
            <a:ext cx="1550033" cy="1524897"/>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4116775429"/>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8431" y="2514600"/>
            <a:ext cx="3831957" cy="3992880"/>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
        <p:nvSpPr>
          <p:cNvPr id="4" name="TextBox 3"/>
          <p:cNvSpPr txBox="1"/>
          <p:nvPr/>
        </p:nvSpPr>
        <p:spPr>
          <a:xfrm flipH="1">
            <a:off x="192909" y="381000"/>
            <a:ext cx="8762999" cy="1938992"/>
          </a:xfrm>
          <a:prstGeom prst="rect">
            <a:avLst/>
          </a:prstGeom>
          <a:noFill/>
        </p:spPr>
        <p:txBody>
          <a:bodyPr wrap="square" rtlCol="0">
            <a:spAutoFit/>
          </a:bodyPr>
          <a:lstStyle/>
          <a:p>
            <a:pPr lvl="0" algn="ctr"/>
            <a:r>
              <a:rPr lang="zh-TW" altLang="en-US" sz="7200" dirty="0" smtClean="0">
                <a:solidFill>
                  <a:srgbClr val="C00000"/>
                </a:solidFill>
                <a:effectLst>
                  <a:outerShdw blurRad="38100" dist="38100" dir="2700000" algn="tl">
                    <a:srgbClr val="000000">
                      <a:alpha val="43137"/>
                    </a:srgbClr>
                  </a:outerShdw>
                </a:effectLst>
                <a:latin typeface="HanWangWCL02" panose="02020600000000000000" pitchFamily="18" charset="-120"/>
                <a:ea typeface="HanWangWCL02" panose="02020600000000000000" pitchFamily="18" charset="-120"/>
              </a:rPr>
              <a:t>國王的新衣</a:t>
            </a:r>
            <a:endParaRPr lang="en-US" altLang="zh-TW" sz="7200" dirty="0" smtClean="0">
              <a:solidFill>
                <a:srgbClr val="C00000"/>
              </a:solidFill>
              <a:effectLst>
                <a:outerShdw blurRad="38100" dist="38100" dir="2700000" algn="tl">
                  <a:srgbClr val="000000">
                    <a:alpha val="43137"/>
                  </a:srgbClr>
                </a:outerShdw>
              </a:effectLst>
              <a:latin typeface="HanWangWCL02" panose="02020600000000000000" pitchFamily="18" charset="-120"/>
              <a:ea typeface="HanWangWCL02" panose="02020600000000000000" pitchFamily="18" charset="-120"/>
            </a:endParaRPr>
          </a:p>
          <a:p>
            <a:pPr lvl="0" algn="ctr"/>
            <a:r>
              <a:rPr lang="en-US" sz="4800" b="1" dirty="0" smtClean="0">
                <a:solidFill>
                  <a:srgbClr val="C00000"/>
                </a:solidFill>
                <a:effectLst>
                  <a:outerShdw blurRad="38100" dist="38100" dir="2700000" algn="tl">
                    <a:srgbClr val="000000">
                      <a:alpha val="43137"/>
                    </a:srgbClr>
                  </a:outerShdw>
                </a:effectLst>
                <a:latin typeface="Arial Narrow" panose="020B0606020202030204" pitchFamily="34" charset="0"/>
                <a:ea typeface="HanWangWCL02" panose="02020600000000000000" pitchFamily="18" charset="-120"/>
              </a:rPr>
              <a:t>Emperor’s </a:t>
            </a:r>
            <a:r>
              <a:rPr lang="en-US" sz="4800" b="1" dirty="0">
                <a:solidFill>
                  <a:srgbClr val="C00000"/>
                </a:solidFill>
                <a:effectLst>
                  <a:outerShdw blurRad="38100" dist="38100" dir="2700000" algn="tl">
                    <a:srgbClr val="000000">
                      <a:alpha val="43137"/>
                    </a:srgbClr>
                  </a:outerShdw>
                </a:effectLst>
                <a:latin typeface="Arial Narrow" panose="020B0606020202030204" pitchFamily="34" charset="0"/>
                <a:ea typeface="HanWangWCL02" panose="02020600000000000000" pitchFamily="18" charset="-120"/>
              </a:rPr>
              <a:t>N</a:t>
            </a:r>
            <a:r>
              <a:rPr lang="en-US" sz="4800" b="1" dirty="0" smtClean="0">
                <a:solidFill>
                  <a:srgbClr val="C00000"/>
                </a:solidFill>
                <a:effectLst>
                  <a:outerShdw blurRad="38100" dist="38100" dir="2700000" algn="tl">
                    <a:srgbClr val="000000">
                      <a:alpha val="43137"/>
                    </a:srgbClr>
                  </a:outerShdw>
                </a:effectLst>
                <a:latin typeface="Arial Narrow" panose="020B0606020202030204" pitchFamily="34" charset="0"/>
                <a:ea typeface="HanWangWCL02" panose="02020600000000000000" pitchFamily="18" charset="-120"/>
              </a:rPr>
              <a:t>ew Clothes</a:t>
            </a:r>
            <a:endParaRPr lang="en-US" sz="4800" b="1" dirty="0">
              <a:solidFill>
                <a:srgbClr val="C00000"/>
              </a:solidFill>
              <a:effectLst>
                <a:outerShdw blurRad="38100" dist="38100" dir="2700000" algn="tl">
                  <a:srgbClr val="000000">
                    <a:alpha val="43137"/>
                  </a:srgbClr>
                </a:outerShdw>
              </a:effectLst>
              <a:latin typeface="Arial Narrow" panose="020B0606020202030204" pitchFamily="34" charset="0"/>
              <a:ea typeface="HanWangWCL02" panose="02020600000000000000" pitchFamily="18" charset="-120"/>
            </a:endParaRPr>
          </a:p>
        </p:txBody>
      </p:sp>
    </p:spTree>
    <p:extLst>
      <p:ext uri="{BB962C8B-B14F-4D97-AF65-F5344CB8AC3E}">
        <p14:creationId xmlns:p14="http://schemas.microsoft.com/office/powerpoint/2010/main" val="292970531"/>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ffectLst>
                <a:outerShdw blurRad="38100" dist="38100" dir="2700000" algn="tl">
                  <a:srgbClr val="000000">
                    <a:alpha val="43137"/>
                  </a:srgbClr>
                </a:outerShdw>
              </a:effectLst>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2985" y="171806"/>
            <a:ext cx="1053388" cy="1097280"/>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
        <p:nvSpPr>
          <p:cNvPr id="8" name="TextBox 7"/>
          <p:cNvSpPr txBox="1"/>
          <p:nvPr/>
        </p:nvSpPr>
        <p:spPr>
          <a:xfrm flipH="1">
            <a:off x="1776373" y="397281"/>
            <a:ext cx="6834226" cy="646331"/>
          </a:xfrm>
          <a:prstGeom prst="rect">
            <a:avLst/>
          </a:prstGeom>
          <a:noFill/>
        </p:spPr>
        <p:txBody>
          <a:bodyPr wrap="square" rtlCol="0">
            <a:spAutoFit/>
          </a:bodyPr>
          <a:lstStyle/>
          <a:p>
            <a:pPr lvl="0"/>
            <a:r>
              <a:rPr lang="zh-TW" altLang="en-US" sz="3600" spc="-150" dirty="0">
                <a:solidFill>
                  <a:prstClr val="black">
                    <a:lumMod val="65000"/>
                    <a:lumOff val="35000"/>
                  </a:prstClr>
                </a:solidFill>
                <a:effectLst>
                  <a:outerShdw blurRad="38100" dist="38100" dir="2700000" algn="tl">
                    <a:srgbClr val="000000">
                      <a:alpha val="43137"/>
                    </a:srgbClr>
                  </a:outerShdw>
                </a:effectLst>
                <a:latin typeface="HanWangFangSongMedium" panose="02000500000000000000" pitchFamily="2" charset="-120"/>
                <a:ea typeface="HanWangFangSongMedium" panose="02000500000000000000" pitchFamily="2" charset="-120"/>
              </a:rPr>
              <a:t>「你要寫上</a:t>
            </a:r>
            <a:r>
              <a:rPr lang="zh-TW" altLang="en-US" sz="3600" spc="-150" dirty="0" smtClean="0">
                <a:solidFill>
                  <a:prstClr val="black">
                    <a:lumMod val="65000"/>
                    <a:lumOff val="35000"/>
                  </a:prstClr>
                </a:solidFill>
                <a:effectLst>
                  <a:outerShdw blurRad="38100" dist="38100" dir="2700000" algn="tl">
                    <a:srgbClr val="000000">
                      <a:alpha val="43137"/>
                    </a:srgbClr>
                  </a:outerShdw>
                </a:effectLst>
                <a:latin typeface="HanWangFangSongMedium" panose="02000500000000000000" pitchFamily="2" charset="-120"/>
                <a:ea typeface="HanWangFangSongMedium" panose="02000500000000000000" pitchFamily="2" charset="-120"/>
              </a:rPr>
              <a:t>」</a:t>
            </a:r>
            <a:r>
              <a:rPr lang="en-US" altLang="zh-TW" sz="3200" dirty="0" smtClean="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“Write this” </a:t>
            </a:r>
            <a:endParaRPr lang="en-US" sz="3200" dirty="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endParaRPr>
          </a:p>
        </p:txBody>
      </p:sp>
    </p:spTree>
    <p:extLst>
      <p:ext uri="{BB962C8B-B14F-4D97-AF65-F5344CB8AC3E}">
        <p14:creationId xmlns:p14="http://schemas.microsoft.com/office/powerpoint/2010/main" val="17373658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par>
                                <p:cTn id="11" presetID="0" presetClass="path" presetSubtype="0" accel="50000" decel="50000" fill="hold" nodeType="withEffect">
                                  <p:stCondLst>
                                    <p:cond delay="0"/>
                                  </p:stCondLst>
                                  <p:iterate type="lt">
                                    <p:tmPct val="0"/>
                                  </p:iterate>
                                  <p:childTnLst>
                                    <p:animMotion origin="layout" path="M -1.94444E-6 1.15607E-7 C 0.07587 0.08994 0.15261 0.18081 0.21337 0.32994 C 0.27396 0.47861 0.3184 0.68601 0.36337 0.8941 " pathEditMode="relative" rAng="0" ptsTypes="aaA">
                                      <p:cBhvr>
                                        <p:cTn id="12" dur="1000" spd="-100000" fill="hold"/>
                                        <p:tgtEl>
                                          <p:spTgt spid="3"/>
                                        </p:tgtEl>
                                        <p:attrNameLst>
                                          <p:attrName>ppt_x</p:attrName>
                                          <p:attrName>ppt_y</p:attrName>
                                        </p:attrNameLst>
                                      </p:cBhvr>
                                      <p:rCtr x="18160" y="44694"/>
                                    </p:animMotion>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ffectLst>
                <a:outerShdw blurRad="38100" dist="38100" dir="2700000" algn="tl">
                  <a:srgbClr val="000000">
                    <a:alpha val="43137"/>
                  </a:srgbClr>
                </a:outerShdw>
              </a:effectLst>
            </a:endParaRPr>
          </a:p>
        </p:txBody>
      </p:sp>
      <p:sp>
        <p:nvSpPr>
          <p:cNvPr id="10" name="TextBox 9"/>
          <p:cNvSpPr txBox="1"/>
          <p:nvPr/>
        </p:nvSpPr>
        <p:spPr>
          <a:xfrm flipH="1">
            <a:off x="-17362" y="0"/>
            <a:ext cx="9161362" cy="7078861"/>
          </a:xfrm>
          <a:prstGeom prst="rect">
            <a:avLst/>
          </a:prstGeom>
          <a:solidFill>
            <a:schemeClr val="accent2">
              <a:lumMod val="50000"/>
              <a:alpha val="20000"/>
            </a:schemeClr>
          </a:solidFill>
        </p:spPr>
        <p:txBody>
          <a:bodyPr wrap="square" rtlCol="0">
            <a:spAutoFit/>
          </a:bodyPr>
          <a:lstStyle/>
          <a:p>
            <a:pPr marL="2006600" lvl="5" defTabSz="182880">
              <a:buClr>
                <a:prstClr val="black"/>
              </a:buClr>
            </a:pPr>
            <a:r>
              <a:rPr lang="zh-TW" altLang="en-US"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為什麼要寫</a:t>
            </a:r>
            <a:r>
              <a:rPr lang="zh-TW" altLang="en-US" sz="3600" b="1"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上？</a:t>
            </a:r>
            <a:r>
              <a:rPr lang="en-US" altLang="zh-TW" sz="3600" b="1"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rPr>
              <a:t>Why this instruction?</a:t>
            </a:r>
            <a:endParaRPr lang="en-US" altLang="zh-TW" sz="3200" b="1" dirty="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buClr>
                <a:srgbClr val="990000"/>
              </a:buClr>
            </a:pPr>
            <a:endParaRPr lang="en-US" altLang="zh-TW" b="1" dirty="0" smtClean="0">
              <a:solidFill>
                <a:srgbClr val="990000"/>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600" b="1" i="1"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i="1" dirty="0" smtClean="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i="1"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i="1"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6096" y="171805"/>
            <a:ext cx="1488031" cy="1550033"/>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7382290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500" fill="hold"/>
                                        <p:tgtEl>
                                          <p:spTgt spid="6"/>
                                        </p:tgtEl>
                                        <p:attrNameLst>
                                          <p:attrName>ppt_w</p:attrName>
                                        </p:attrNameLst>
                                      </p:cBhvr>
                                      <p:tavLst>
                                        <p:tav tm="0">
                                          <p:val>
                                            <p:strVal val="#ppt_w*0.70"/>
                                          </p:val>
                                        </p:tav>
                                        <p:tav tm="100000">
                                          <p:val>
                                            <p:strVal val="#ppt_w"/>
                                          </p:val>
                                        </p:tav>
                                      </p:tavLst>
                                    </p:anim>
                                    <p:anim calcmode="lin" valueType="num">
                                      <p:cBhvr>
                                        <p:cTn id="8" dur="1500" fill="hold"/>
                                        <p:tgtEl>
                                          <p:spTgt spid="6"/>
                                        </p:tgtEl>
                                        <p:attrNameLst>
                                          <p:attrName>ppt_h</p:attrName>
                                        </p:attrNameLst>
                                      </p:cBhvr>
                                      <p:tavLst>
                                        <p:tav tm="0">
                                          <p:val>
                                            <p:strVal val="#ppt_h"/>
                                          </p:val>
                                        </p:tav>
                                        <p:tav tm="100000">
                                          <p:val>
                                            <p:strVal val="#ppt_h"/>
                                          </p:val>
                                        </p:tav>
                                      </p:tavLst>
                                    </p:anim>
                                    <p:animEffect transition="in" filter="fade">
                                      <p:cBhvr>
                                        <p:cTn id="9" dur="1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ffectLst>
                <a:outerShdw blurRad="38100" dist="38100" dir="2700000" algn="tl">
                  <a:srgbClr val="000000">
                    <a:alpha val="43137"/>
                  </a:srgbClr>
                </a:outerShdw>
              </a:effectLst>
            </a:endParaRPr>
          </a:p>
        </p:txBody>
      </p:sp>
      <p:sp>
        <p:nvSpPr>
          <p:cNvPr id="10" name="TextBox 9"/>
          <p:cNvSpPr txBox="1"/>
          <p:nvPr/>
        </p:nvSpPr>
        <p:spPr>
          <a:xfrm flipH="1">
            <a:off x="-17362" y="0"/>
            <a:ext cx="9161362" cy="7632859"/>
          </a:xfrm>
          <a:prstGeom prst="rect">
            <a:avLst/>
          </a:prstGeom>
          <a:solidFill>
            <a:schemeClr val="accent2">
              <a:lumMod val="50000"/>
              <a:alpha val="20000"/>
            </a:schemeClr>
          </a:solidFill>
        </p:spPr>
        <p:txBody>
          <a:bodyPr wrap="square" rtlCol="0">
            <a:spAutoFit/>
          </a:bodyPr>
          <a:lstStyle/>
          <a:p>
            <a:pPr marL="2006600" lvl="5" defTabSz="182880">
              <a:buClr>
                <a:prstClr val="black"/>
              </a:buClr>
            </a:pPr>
            <a:r>
              <a:rPr lang="zh-TW" altLang="en-US"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為什麼要寫</a:t>
            </a:r>
            <a:r>
              <a:rPr lang="zh-TW" altLang="en-US" sz="3600" b="1"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上？</a:t>
            </a:r>
            <a:r>
              <a:rPr lang="en-US" altLang="zh-TW" sz="3600" b="1"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rPr>
              <a:t>Why this instruction?</a:t>
            </a:r>
            <a:endParaRPr lang="en-US" altLang="zh-TW" sz="3200" b="1" dirty="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buClr>
                <a:srgbClr val="990000"/>
              </a:buClr>
            </a:pPr>
            <a:endParaRPr lang="en-US" altLang="zh-TW" b="1" dirty="0" smtClean="0">
              <a:solidFill>
                <a:srgbClr val="990000"/>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buClr>
                <a:srgbClr val="990000"/>
              </a:buClr>
              <a:buFont typeface="Arial" panose="020B0604020202020204" pitchFamily="34" charset="0"/>
              <a:buChar char="•"/>
            </a:pPr>
            <a:r>
              <a:rPr lang="zh-TW" altLang="en-US" sz="3600" b="1" dirty="0" smtClean="0">
                <a:solidFill>
                  <a:srgbClr val="990000"/>
                </a:solidFill>
                <a:latin typeface="Times New Roman" panose="02020603050405020304" pitchFamily="18" charset="0"/>
                <a:ea typeface="DFKai-SB" panose="03000509000000000000" pitchFamily="65" charset="-120"/>
                <a:cs typeface="Times New Roman" panose="02020603050405020304" pitchFamily="18" charset="0"/>
              </a:rPr>
              <a:t>因</a:t>
            </a:r>
            <a:r>
              <a:rPr lang="zh-TW" altLang="en-US" sz="3600" b="1" dirty="0">
                <a:solidFill>
                  <a:srgbClr val="990000"/>
                </a:solidFill>
                <a:latin typeface="Times New Roman" panose="02020603050405020304" pitchFamily="18" charset="0"/>
                <a:ea typeface="DFKai-SB" panose="03000509000000000000" pitchFamily="65" charset="-120"/>
                <a:cs typeface="Times New Roman" panose="02020603050405020304" pitchFamily="18" charset="0"/>
              </a:rPr>
              <a:t>為是真實</a:t>
            </a:r>
            <a:r>
              <a:rPr lang="zh-TW" altLang="en-US" sz="3600" b="1" dirty="0" smtClean="0">
                <a:solidFill>
                  <a:srgbClr val="990000"/>
                </a:solidFill>
                <a:latin typeface="Times New Roman" panose="02020603050405020304" pitchFamily="18" charset="0"/>
                <a:ea typeface="DFKai-SB" panose="03000509000000000000" pitchFamily="65" charset="-120"/>
                <a:cs typeface="Times New Roman" panose="02020603050405020304" pitchFamily="18" charset="0"/>
              </a:rPr>
              <a:t>的</a:t>
            </a:r>
            <a:r>
              <a:rPr lang="en-US" altLang="zh-TW" sz="3600" b="1" dirty="0" smtClean="0">
                <a:solidFill>
                  <a:srgbClr val="990000"/>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sz="3200" b="1" dirty="0" smtClean="0">
                <a:solidFill>
                  <a:srgbClr val="990000"/>
                </a:solidFill>
                <a:latin typeface="Arial Narrow" panose="020B0606020202030204" pitchFamily="34" charset="0"/>
                <a:ea typeface="DFKai-SB" panose="03000509000000000000" pitchFamily="65" charset="-120"/>
                <a:cs typeface="Times New Roman" panose="02020603050405020304" pitchFamily="18" charset="0"/>
              </a:rPr>
              <a:t>Because it’s real</a:t>
            </a:r>
            <a:endParaRPr lang="en-US" altLang="zh-TW" sz="3200" b="1" dirty="0">
              <a:solidFill>
                <a:srgbClr val="99000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600" b="1" i="1"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i="1" dirty="0" smtClean="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i="1"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i="1"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6096" y="171805"/>
            <a:ext cx="1488031" cy="1550033"/>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11271092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ffectLst>
                <a:outerShdw blurRad="38100" dist="38100" dir="2700000" algn="tl">
                  <a:srgbClr val="000000">
                    <a:alpha val="43137"/>
                  </a:srgbClr>
                </a:outerShdw>
              </a:effectLst>
            </a:endParaRPr>
          </a:p>
        </p:txBody>
      </p:sp>
      <p:sp>
        <p:nvSpPr>
          <p:cNvPr id="10" name="TextBox 9"/>
          <p:cNvSpPr txBox="1"/>
          <p:nvPr/>
        </p:nvSpPr>
        <p:spPr>
          <a:xfrm flipH="1">
            <a:off x="-17362" y="0"/>
            <a:ext cx="9161362" cy="7509748"/>
          </a:xfrm>
          <a:prstGeom prst="rect">
            <a:avLst/>
          </a:prstGeom>
          <a:solidFill>
            <a:schemeClr val="accent2">
              <a:lumMod val="50000"/>
              <a:alpha val="20000"/>
            </a:schemeClr>
          </a:solidFill>
        </p:spPr>
        <p:txBody>
          <a:bodyPr wrap="square" rtlCol="0">
            <a:spAutoFit/>
          </a:bodyPr>
          <a:lstStyle/>
          <a:p>
            <a:pPr marL="2006600" lvl="5" defTabSz="182880">
              <a:buClr>
                <a:prstClr val="black"/>
              </a:buClr>
            </a:pPr>
            <a:r>
              <a:rPr lang="zh-TW" altLang="en-US"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為什麼要寫</a:t>
            </a:r>
            <a:r>
              <a:rPr lang="zh-TW" altLang="en-US" sz="3600" b="1"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上？</a:t>
            </a:r>
            <a:r>
              <a:rPr lang="en-US" altLang="zh-TW" sz="3600" b="1"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rPr>
              <a:t>Why this instruction?</a:t>
            </a:r>
            <a:endParaRPr lang="en-US" altLang="zh-TW" sz="3200" b="1" dirty="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buClr>
                <a:srgbClr val="990000"/>
              </a:buClr>
            </a:pPr>
            <a:endParaRPr lang="en-US" altLang="zh-TW" b="1" dirty="0" smtClean="0">
              <a:solidFill>
                <a:srgbClr val="990000"/>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buClr>
                <a:srgbClr val="CC706E"/>
              </a:buClr>
              <a:buFont typeface="Arial" panose="020B0604020202020204" pitchFamily="34" charset="0"/>
              <a:buChar char="•"/>
            </a:pPr>
            <a:r>
              <a:rPr lang="zh-TW" altLang="en-US" sz="3600" b="1" dirty="0" smtClean="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因</a:t>
            </a:r>
            <a:r>
              <a:rPr lang="zh-TW" altLang="en-US" sz="3600" b="1" dirty="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為是真實</a:t>
            </a:r>
            <a:r>
              <a:rPr lang="zh-TW" altLang="en-US" sz="3600" b="1" dirty="0" smtClean="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的</a:t>
            </a:r>
            <a:r>
              <a:rPr lang="en-US" altLang="zh-TW" sz="3600" b="1" dirty="0" smtClean="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sz="3200" b="1" dirty="0" smtClean="0">
                <a:solidFill>
                  <a:schemeClr val="accent2">
                    <a:lumMod val="60000"/>
                    <a:lumOff val="40000"/>
                  </a:schemeClr>
                </a:solidFill>
                <a:latin typeface="Arial Narrow" panose="020B0606020202030204" pitchFamily="34" charset="0"/>
                <a:ea typeface="DFKai-SB" panose="03000509000000000000" pitchFamily="65" charset="-120"/>
                <a:cs typeface="Times New Roman" panose="02020603050405020304" pitchFamily="18" charset="0"/>
              </a:rPr>
              <a:t>Because it’s real</a:t>
            </a:r>
            <a:endParaRPr lang="en-US" altLang="zh-TW" sz="3200" b="1" dirty="0">
              <a:solidFill>
                <a:schemeClr val="accent2">
                  <a:lumMod val="60000"/>
                  <a:lumOff val="40000"/>
                </a:schemeClr>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buClr>
                <a:srgbClr val="990000"/>
              </a:buClr>
            </a:pPr>
            <a:endParaRPr lang="en-US" altLang="zh-TW" b="1" i="1" dirty="0">
              <a:solidFill>
                <a:srgbClr val="990000"/>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buClr>
                <a:srgbClr val="990000"/>
              </a:buClr>
              <a:buFont typeface="Arial" panose="020B0604020202020204" pitchFamily="34" charset="0"/>
              <a:buChar char="•"/>
            </a:pPr>
            <a:r>
              <a:rPr lang="zh-TW" altLang="en-US" sz="3600" b="1" dirty="0">
                <a:solidFill>
                  <a:srgbClr val="990000"/>
                </a:solidFill>
                <a:latin typeface="Times New Roman" panose="02020603050405020304" pitchFamily="18" charset="0"/>
                <a:ea typeface="DFKai-SB" panose="03000509000000000000" pitchFamily="65" charset="-120"/>
                <a:cs typeface="Times New Roman" panose="02020603050405020304" pitchFamily="18" charset="0"/>
              </a:rPr>
              <a:t>因為是重要</a:t>
            </a:r>
            <a:r>
              <a:rPr lang="zh-TW" altLang="en-US" sz="3600" b="1" dirty="0" smtClean="0">
                <a:solidFill>
                  <a:srgbClr val="990000"/>
                </a:solidFill>
                <a:latin typeface="Times New Roman" panose="02020603050405020304" pitchFamily="18" charset="0"/>
                <a:ea typeface="DFKai-SB" panose="03000509000000000000" pitchFamily="65" charset="-120"/>
                <a:cs typeface="Times New Roman" panose="02020603050405020304" pitchFamily="18" charset="0"/>
              </a:rPr>
              <a:t>的 </a:t>
            </a:r>
            <a:r>
              <a:rPr lang="en-US" altLang="zh-TW" sz="3600" b="1" dirty="0" smtClean="0">
                <a:solidFill>
                  <a:srgbClr val="990000"/>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sz="3200" b="1" dirty="0" smtClean="0">
                <a:solidFill>
                  <a:srgbClr val="990000"/>
                </a:solidFill>
                <a:latin typeface="Arial Narrow" panose="020B0606020202030204" pitchFamily="34" charset="0"/>
                <a:ea typeface="DFKai-SB" panose="03000509000000000000" pitchFamily="65" charset="-120"/>
                <a:cs typeface="Times New Roman" panose="02020603050405020304" pitchFamily="18" charset="0"/>
              </a:rPr>
              <a:t>Because </a:t>
            </a:r>
            <a:r>
              <a:rPr lang="en-US" altLang="zh-TW" sz="3200" b="1" dirty="0">
                <a:solidFill>
                  <a:srgbClr val="990000"/>
                </a:solidFill>
                <a:latin typeface="Arial Narrow" panose="020B0606020202030204" pitchFamily="34" charset="0"/>
                <a:ea typeface="DFKai-SB" panose="03000509000000000000" pitchFamily="65" charset="-120"/>
                <a:cs typeface="Times New Roman" panose="02020603050405020304" pitchFamily="18" charset="0"/>
              </a:rPr>
              <a:t>it’s </a:t>
            </a:r>
            <a:r>
              <a:rPr lang="en-US" altLang="zh-TW" sz="3200" b="1" dirty="0" smtClean="0">
                <a:solidFill>
                  <a:srgbClr val="990000"/>
                </a:solidFill>
                <a:latin typeface="Arial Narrow" panose="020B0606020202030204" pitchFamily="34" charset="0"/>
                <a:ea typeface="DFKai-SB" panose="03000509000000000000" pitchFamily="65" charset="-120"/>
                <a:cs typeface="Times New Roman" panose="02020603050405020304" pitchFamily="18" charset="0"/>
              </a:rPr>
              <a:t>important</a:t>
            </a:r>
            <a:r>
              <a:rPr lang="en-US" altLang="zh-TW" sz="3600" b="1" dirty="0">
                <a:solidFill>
                  <a:srgbClr val="990000"/>
                </a:solidFill>
                <a:latin typeface="Times New Roman" panose="02020603050405020304" pitchFamily="18" charset="0"/>
                <a:ea typeface="DFKai-SB" panose="03000509000000000000" pitchFamily="65" charset="-120"/>
                <a:cs typeface="Times New Roman" panose="02020603050405020304" pitchFamily="18" charset="0"/>
              </a:rPr>
              <a:t/>
            </a:r>
            <a:br>
              <a:rPr lang="en-US" altLang="zh-TW" sz="3600" b="1" dirty="0">
                <a:solidFill>
                  <a:srgbClr val="990000"/>
                </a:solidFill>
                <a:latin typeface="Times New Roman" panose="02020603050405020304" pitchFamily="18" charset="0"/>
                <a:ea typeface="DFKai-SB" panose="03000509000000000000" pitchFamily="65" charset="-120"/>
                <a:cs typeface="Times New Roman" panose="02020603050405020304" pitchFamily="18" charset="0"/>
              </a:rPr>
            </a:br>
            <a:endParaRPr lang="en-US" altLang="zh-TW" b="1" dirty="0">
              <a:solidFill>
                <a:srgbClr val="990000"/>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600" b="1" i="1"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i="1" dirty="0" smtClean="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i="1"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i="1"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6096" y="171805"/>
            <a:ext cx="1488031" cy="1550033"/>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365798817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ffectLst>
                <a:outerShdw blurRad="38100" dist="38100" dir="2700000" algn="tl">
                  <a:srgbClr val="000000">
                    <a:alpha val="43137"/>
                  </a:srgbClr>
                </a:outerShdw>
              </a:effectLst>
            </a:endParaRPr>
          </a:p>
        </p:txBody>
      </p:sp>
      <p:sp>
        <p:nvSpPr>
          <p:cNvPr id="10" name="TextBox 9"/>
          <p:cNvSpPr txBox="1"/>
          <p:nvPr/>
        </p:nvSpPr>
        <p:spPr>
          <a:xfrm flipH="1">
            <a:off x="-17362" y="0"/>
            <a:ext cx="9161362" cy="9725739"/>
          </a:xfrm>
          <a:prstGeom prst="rect">
            <a:avLst/>
          </a:prstGeom>
          <a:solidFill>
            <a:schemeClr val="accent2">
              <a:lumMod val="50000"/>
              <a:alpha val="20000"/>
            </a:schemeClr>
          </a:solidFill>
        </p:spPr>
        <p:txBody>
          <a:bodyPr wrap="square" rtlCol="0">
            <a:spAutoFit/>
          </a:bodyPr>
          <a:lstStyle/>
          <a:p>
            <a:pPr marL="2006600" lvl="5" defTabSz="182880">
              <a:buClr>
                <a:prstClr val="black"/>
              </a:buClr>
            </a:pPr>
            <a:r>
              <a:rPr lang="zh-TW" altLang="en-US"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為什麼要寫</a:t>
            </a:r>
            <a:r>
              <a:rPr lang="zh-TW" altLang="en-US" sz="3600" b="1"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上？</a:t>
            </a:r>
            <a:r>
              <a:rPr lang="en-US" altLang="zh-TW" sz="3600" b="1"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rPr>
              <a:t>Why this instruction?</a:t>
            </a:r>
            <a:endParaRPr lang="en-US" altLang="zh-TW" sz="3200" b="1" dirty="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buClr>
                <a:srgbClr val="990000"/>
              </a:buClr>
            </a:pPr>
            <a:endParaRPr lang="en-US" altLang="zh-TW" b="1" dirty="0" smtClean="0">
              <a:solidFill>
                <a:srgbClr val="990000"/>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buClr>
                <a:schemeClr val="accent2">
                  <a:lumMod val="60000"/>
                  <a:lumOff val="40000"/>
                </a:schemeClr>
              </a:buClr>
              <a:buFont typeface="Arial" panose="020B0604020202020204" pitchFamily="34" charset="0"/>
              <a:buChar char="•"/>
            </a:pPr>
            <a:r>
              <a:rPr lang="zh-TW" altLang="en-US" sz="3600" b="1" dirty="0" smtClean="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因</a:t>
            </a:r>
            <a:r>
              <a:rPr lang="zh-TW" altLang="en-US" sz="3600" b="1" dirty="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為是真實</a:t>
            </a:r>
            <a:r>
              <a:rPr lang="zh-TW" altLang="en-US" sz="3600" b="1" dirty="0" smtClean="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的</a:t>
            </a:r>
            <a:r>
              <a:rPr lang="en-US" altLang="zh-TW" sz="3600" b="1" dirty="0" smtClean="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sz="3200" b="1" dirty="0" smtClean="0">
                <a:solidFill>
                  <a:schemeClr val="accent2">
                    <a:lumMod val="60000"/>
                    <a:lumOff val="40000"/>
                  </a:schemeClr>
                </a:solidFill>
                <a:latin typeface="Arial Narrow" panose="020B0606020202030204" pitchFamily="34" charset="0"/>
                <a:ea typeface="DFKai-SB" panose="03000509000000000000" pitchFamily="65" charset="-120"/>
                <a:cs typeface="Times New Roman" panose="02020603050405020304" pitchFamily="18" charset="0"/>
              </a:rPr>
              <a:t>Because it’s real</a:t>
            </a:r>
            <a:endParaRPr lang="en-US" altLang="zh-TW" sz="3200" b="1" dirty="0">
              <a:solidFill>
                <a:schemeClr val="accent2">
                  <a:lumMod val="60000"/>
                  <a:lumOff val="40000"/>
                </a:schemeClr>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buClr>
                <a:schemeClr val="accent2">
                  <a:lumMod val="60000"/>
                  <a:lumOff val="40000"/>
                </a:schemeClr>
              </a:buClr>
            </a:pPr>
            <a:endParaRPr lang="en-US" altLang="zh-TW" b="1" i="1" dirty="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buClr>
                <a:schemeClr val="accent2">
                  <a:lumMod val="60000"/>
                  <a:lumOff val="40000"/>
                </a:schemeClr>
              </a:buClr>
              <a:buFont typeface="Arial" panose="020B0604020202020204" pitchFamily="34" charset="0"/>
              <a:buChar char="•"/>
            </a:pPr>
            <a:r>
              <a:rPr lang="zh-TW" altLang="en-US" sz="3600" b="1" dirty="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因為是重要</a:t>
            </a:r>
            <a:r>
              <a:rPr lang="zh-TW" altLang="en-US" sz="3600" b="1" dirty="0" smtClean="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的 </a:t>
            </a:r>
            <a:r>
              <a:rPr lang="en-US" altLang="zh-TW" sz="3600" b="1" dirty="0" smtClean="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sz="3200" b="1" dirty="0" smtClean="0">
                <a:solidFill>
                  <a:schemeClr val="accent2">
                    <a:lumMod val="60000"/>
                    <a:lumOff val="40000"/>
                  </a:schemeClr>
                </a:solidFill>
                <a:latin typeface="Arial Narrow" panose="020B0606020202030204" pitchFamily="34" charset="0"/>
                <a:ea typeface="DFKai-SB" panose="03000509000000000000" pitchFamily="65" charset="-120"/>
                <a:cs typeface="Times New Roman" panose="02020603050405020304" pitchFamily="18" charset="0"/>
              </a:rPr>
              <a:t>Because </a:t>
            </a:r>
            <a:r>
              <a:rPr lang="en-US" altLang="zh-TW" sz="3200" b="1" dirty="0">
                <a:solidFill>
                  <a:schemeClr val="accent2">
                    <a:lumMod val="60000"/>
                    <a:lumOff val="40000"/>
                  </a:schemeClr>
                </a:solidFill>
                <a:latin typeface="Arial Narrow" panose="020B0606020202030204" pitchFamily="34" charset="0"/>
                <a:ea typeface="DFKai-SB" panose="03000509000000000000" pitchFamily="65" charset="-120"/>
                <a:cs typeface="Times New Roman" panose="02020603050405020304" pitchFamily="18" charset="0"/>
              </a:rPr>
              <a:t>it’s </a:t>
            </a:r>
            <a:r>
              <a:rPr lang="en-US" altLang="zh-TW" sz="3200" b="1" dirty="0" smtClean="0">
                <a:solidFill>
                  <a:schemeClr val="accent2">
                    <a:lumMod val="60000"/>
                    <a:lumOff val="40000"/>
                  </a:schemeClr>
                </a:solidFill>
                <a:latin typeface="Arial Narrow" panose="020B0606020202030204" pitchFamily="34" charset="0"/>
                <a:ea typeface="DFKai-SB" panose="03000509000000000000" pitchFamily="65" charset="-120"/>
                <a:cs typeface="Times New Roman" panose="02020603050405020304" pitchFamily="18" charset="0"/>
              </a:rPr>
              <a:t>important</a:t>
            </a:r>
            <a:r>
              <a:rPr lang="en-US" altLang="zh-TW" sz="3600" b="1" dirty="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t/>
            </a:r>
            <a:br>
              <a:rPr lang="en-US" altLang="zh-TW" sz="3600" b="1" dirty="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rPr>
            </a:br>
            <a:endParaRPr lang="en-US" altLang="zh-TW" b="1" dirty="0">
              <a:solidFill>
                <a:schemeClr val="accent2">
                  <a:lumMod val="60000"/>
                  <a:lumOff val="40000"/>
                </a:schemeClr>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r>
              <a:rPr lang="zh-TW" altLang="en-US"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處女豈能忘記他的妝飾呢？</a:t>
            </a:r>
            <a:r>
              <a:rPr lang="en-US" altLang="zh-TW"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
            </a:r>
            <a:br>
              <a:rPr lang="en-US" altLang="zh-TW"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br>
            <a:r>
              <a:rPr lang="zh-TW" altLang="en-US"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新婦豈能忘記他的美衣呢？</a:t>
            </a:r>
            <a:r>
              <a:rPr lang="en-US" altLang="zh-TW"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
            </a:r>
            <a:br>
              <a:rPr lang="en-US" altLang="zh-TW"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br>
            <a:r>
              <a:rPr lang="zh-TW" altLang="en-US"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我的百姓卻忘記了我無數的日子！</a:t>
            </a:r>
            <a:r>
              <a:rPr lang="en-US" altLang="zh-TW"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
            </a:r>
            <a:br>
              <a:rPr lang="en-US" altLang="zh-TW" sz="36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br>
            <a:endParaRPr lang="en-US" altLang="zh-TW" sz="1000" b="1"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lnSpc>
                <a:spcPts val="3500"/>
              </a:lnSpc>
            </a:pPr>
            <a:r>
              <a:rPr lang="en-US" sz="3200" b="1" dirty="0">
                <a:solidFill>
                  <a:srgbClr val="002060"/>
                </a:solidFill>
                <a:latin typeface="Arial Narrow" panose="020B0606020202030204" pitchFamily="34" charset="0"/>
              </a:rPr>
              <a:t>Does a young woman forget her jewelry, </a:t>
            </a:r>
            <a:endParaRPr lang="en-US" sz="3200" b="1" dirty="0" smtClean="0">
              <a:solidFill>
                <a:srgbClr val="002060"/>
              </a:solidFill>
              <a:latin typeface="Arial Narrow" panose="020B0606020202030204" pitchFamily="34" charset="0"/>
            </a:endParaRPr>
          </a:p>
          <a:p>
            <a:pPr marL="2006600" lvl="5" defTabSz="182880">
              <a:lnSpc>
                <a:spcPts val="3500"/>
              </a:lnSpc>
            </a:pPr>
            <a:r>
              <a:rPr lang="en-US" sz="3200" b="1" dirty="0" smtClean="0">
                <a:solidFill>
                  <a:srgbClr val="002060"/>
                </a:solidFill>
                <a:latin typeface="Arial Narrow" panose="020B0606020202030204" pitchFamily="34" charset="0"/>
              </a:rPr>
              <a:t>a </a:t>
            </a:r>
            <a:r>
              <a:rPr lang="en-US" sz="3200" b="1" dirty="0">
                <a:solidFill>
                  <a:srgbClr val="002060"/>
                </a:solidFill>
                <a:latin typeface="Arial Narrow" panose="020B0606020202030204" pitchFamily="34" charset="0"/>
              </a:rPr>
              <a:t>bride her wedding ornaments? </a:t>
            </a:r>
            <a:endParaRPr lang="en-US" sz="3200" b="1" dirty="0" smtClean="0">
              <a:solidFill>
                <a:srgbClr val="002060"/>
              </a:solidFill>
              <a:latin typeface="Arial Narrow" panose="020B0606020202030204" pitchFamily="34" charset="0"/>
            </a:endParaRPr>
          </a:p>
          <a:p>
            <a:pPr marL="2006600" lvl="5" defTabSz="182880">
              <a:lnSpc>
                <a:spcPts val="3500"/>
              </a:lnSpc>
            </a:pPr>
            <a:r>
              <a:rPr lang="en-US" sz="3200" b="1" dirty="0" smtClean="0">
                <a:solidFill>
                  <a:srgbClr val="002060"/>
                </a:solidFill>
                <a:latin typeface="Arial Narrow" panose="020B0606020202030204" pitchFamily="34" charset="0"/>
              </a:rPr>
              <a:t>Yet </a:t>
            </a:r>
            <a:r>
              <a:rPr lang="en-US" sz="3200" b="1" dirty="0">
                <a:solidFill>
                  <a:srgbClr val="002060"/>
                </a:solidFill>
                <a:latin typeface="Arial Narrow" panose="020B0606020202030204" pitchFamily="34" charset="0"/>
              </a:rPr>
              <a:t>my people have forgotten me, days without </a:t>
            </a:r>
            <a:r>
              <a:rPr lang="en-US" sz="3200" b="1" dirty="0" smtClean="0">
                <a:solidFill>
                  <a:srgbClr val="002060"/>
                </a:solidFill>
                <a:latin typeface="Arial Narrow" panose="020B0606020202030204" pitchFamily="34" charset="0"/>
              </a:rPr>
              <a:t>number.</a:t>
            </a:r>
          </a:p>
          <a:p>
            <a:pPr marL="2006600" lvl="5" defTabSz="182880"/>
            <a:r>
              <a:rPr lang="en-US" altLang="zh-TW" sz="3200"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a:t>
            </a:r>
            <a:r>
              <a:rPr lang="zh-TW" altLang="en-US" sz="3200"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耶 </a:t>
            </a:r>
            <a:r>
              <a:rPr lang="en-US" altLang="zh-TW" sz="3200"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rPr>
              <a:t>Jeremiah</a:t>
            </a:r>
            <a:r>
              <a:rPr lang="en-US" altLang="zh-TW" sz="3200"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sz="3200"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2:32 </a:t>
            </a:r>
            <a:r>
              <a:rPr lang="en-US" altLang="zh-TW" sz="3200"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rPr>
              <a:t>)</a:t>
            </a:r>
            <a:r>
              <a:rPr lang="en-US" altLang="zh-TW" sz="3200" b="1" dirty="0" smtClean="0">
                <a:solidFill>
                  <a:srgbClr val="002060"/>
                </a:solidFill>
                <a:latin typeface="Times New Roman" panose="02020603050405020304" pitchFamily="18" charset="0"/>
                <a:ea typeface="DFKai-SB" panose="03000509000000000000" pitchFamily="65" charset="-120"/>
                <a:cs typeface="Times New Roman" panose="02020603050405020304" pitchFamily="18" charset="0"/>
              </a:rPr>
              <a:t> </a:t>
            </a:r>
            <a:endParaRPr lang="en-US" altLang="zh-TW" sz="3200" b="1" dirty="0">
              <a:solidFill>
                <a:srgbClr val="002060"/>
              </a:solidFill>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200" b="1" dirty="0" smtClean="0">
              <a:solidFill>
                <a:srgbClr val="002060"/>
              </a:solidFill>
              <a:latin typeface="Arial Narrow" panose="020B0606020202030204" pitchFamily="34" charset="0"/>
              <a:ea typeface="DFKai-SB" panose="03000509000000000000" pitchFamily="65" charset="-120"/>
              <a:cs typeface="Times New Roman" panose="02020603050405020304" pitchFamily="18" charset="0"/>
            </a:endParaRPr>
          </a:p>
          <a:p>
            <a:pPr marL="2006600" lvl="5" defTabSz="182880"/>
            <a:endParaRPr lang="en-US" altLang="zh-TW" sz="3600" b="1" i="1"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i="1" dirty="0" smtClean="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i="1"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006600" lvl="5" defTabSz="182880"/>
            <a:endParaRPr lang="en-US" altLang="zh-TW" sz="3600" b="1" i="1"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6096" y="171805"/>
            <a:ext cx="1488031" cy="1550033"/>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276009855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ffectLst>
                <a:outerShdw blurRad="38100" dist="38100" dir="2700000" algn="tl">
                  <a:srgbClr val="000000">
                    <a:alpha val="43137"/>
                  </a:srgbClr>
                </a:outerShdw>
              </a:effectLst>
            </a:endParaRPr>
          </a:p>
        </p:txBody>
      </p:sp>
      <p:sp>
        <p:nvSpPr>
          <p:cNvPr id="8" name="TextBox 7"/>
          <p:cNvSpPr txBox="1"/>
          <p:nvPr/>
        </p:nvSpPr>
        <p:spPr>
          <a:xfrm flipH="1">
            <a:off x="1776373" y="397281"/>
            <a:ext cx="6681826" cy="646331"/>
          </a:xfrm>
          <a:prstGeom prst="rect">
            <a:avLst/>
          </a:prstGeom>
          <a:noFill/>
        </p:spPr>
        <p:txBody>
          <a:bodyPr wrap="square" rtlCol="0">
            <a:spAutoFit/>
          </a:bodyPr>
          <a:lstStyle/>
          <a:p>
            <a:r>
              <a:rPr lang="zh-TW" altLang="en-US" sz="3600" spc="-150" dirty="0">
                <a:solidFill>
                  <a:prstClr val="black">
                    <a:lumMod val="65000"/>
                    <a:lumOff val="35000"/>
                  </a:prstClr>
                </a:solidFill>
                <a:effectLst>
                  <a:outerShdw blurRad="38100" dist="38100" dir="2700000" algn="tl">
                    <a:srgbClr val="000000">
                      <a:alpha val="43137"/>
                    </a:srgbClr>
                  </a:outerShdw>
                </a:effectLst>
                <a:latin typeface="HanWangFangSongMedium" panose="02000500000000000000" pitchFamily="2" charset="-120"/>
                <a:ea typeface="HanWangFangSongMedium" panose="02000500000000000000" pitchFamily="2" charset="-120"/>
              </a:rPr>
              <a:t>「你要寫上</a:t>
            </a:r>
            <a:r>
              <a:rPr lang="zh-TW" altLang="en-US" sz="3600" spc="-150" dirty="0" smtClean="0">
                <a:solidFill>
                  <a:prstClr val="black">
                    <a:lumMod val="65000"/>
                    <a:lumOff val="35000"/>
                  </a:prstClr>
                </a:solidFill>
                <a:effectLst>
                  <a:outerShdw blurRad="38100" dist="38100" dir="2700000" algn="tl">
                    <a:srgbClr val="000000">
                      <a:alpha val="43137"/>
                    </a:srgbClr>
                  </a:outerShdw>
                </a:effectLst>
                <a:latin typeface="HanWangFangSongMedium" panose="02000500000000000000" pitchFamily="2" charset="-120"/>
                <a:ea typeface="HanWangFangSongMedium" panose="02000500000000000000" pitchFamily="2" charset="-120"/>
              </a:rPr>
              <a:t>」</a:t>
            </a:r>
            <a:r>
              <a:rPr lang="en-US" altLang="zh-TW" sz="3200" dirty="0" smtClean="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a:t>
            </a:r>
            <a:r>
              <a:rPr lang="en-US" altLang="zh-TW" sz="3200" dirty="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Write this”</a:t>
            </a:r>
            <a:endParaRPr lang="en-US" sz="3200" dirty="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超研澤中隸" panose="02010609010101010101" pitchFamily="49" charset="-12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8320" y="1199504"/>
            <a:ext cx="1097280" cy="1044670"/>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
        <p:nvSpPr>
          <p:cNvPr id="9" name="TextBox 8"/>
          <p:cNvSpPr txBox="1"/>
          <p:nvPr/>
        </p:nvSpPr>
        <p:spPr>
          <a:xfrm flipH="1">
            <a:off x="2895600" y="1398673"/>
            <a:ext cx="6248400" cy="646331"/>
          </a:xfrm>
          <a:prstGeom prst="rect">
            <a:avLst/>
          </a:prstGeom>
          <a:noFill/>
        </p:spPr>
        <p:txBody>
          <a:bodyPr wrap="square" rtlCol="0">
            <a:spAutoFit/>
          </a:bodyPr>
          <a:lstStyle/>
          <a:p>
            <a:pPr lvl="0"/>
            <a:r>
              <a:rPr lang="zh-TW" altLang="en-US" sz="3600" spc="-150" dirty="0">
                <a:solidFill>
                  <a:prstClr val="black">
                    <a:lumMod val="65000"/>
                    <a:lumOff val="35000"/>
                  </a:prstClr>
                </a:solidFill>
                <a:effectLst>
                  <a:outerShdw blurRad="38100" dist="38100" dir="2700000" algn="tl">
                    <a:srgbClr val="000000">
                      <a:alpha val="43137"/>
                    </a:srgbClr>
                  </a:outerShdw>
                </a:effectLst>
                <a:latin typeface="HanWangFangSongMedium" panose="02000500000000000000" pitchFamily="2" charset="-120"/>
                <a:ea typeface="HanWangFangSongMedium" panose="02000500000000000000" pitchFamily="2" charset="-120"/>
              </a:rPr>
              <a:t>「要歡喜快樂</a:t>
            </a:r>
            <a:r>
              <a:rPr lang="zh-TW" altLang="en-US" sz="3600" spc="-150" dirty="0" smtClean="0">
                <a:solidFill>
                  <a:prstClr val="black">
                    <a:lumMod val="65000"/>
                    <a:lumOff val="35000"/>
                  </a:prstClr>
                </a:solidFill>
                <a:effectLst>
                  <a:outerShdw blurRad="38100" dist="38100" dir="2700000" algn="tl">
                    <a:srgbClr val="000000">
                      <a:alpha val="43137"/>
                    </a:srgbClr>
                  </a:outerShdw>
                </a:effectLst>
                <a:latin typeface="HanWangFangSongMedium" panose="02000500000000000000" pitchFamily="2" charset="-120"/>
                <a:ea typeface="HanWangFangSongMedium" panose="02000500000000000000" pitchFamily="2" charset="-120"/>
              </a:rPr>
              <a:t>」</a:t>
            </a:r>
            <a:r>
              <a:rPr lang="en-US" altLang="zh-TW" sz="3200" dirty="0" smtClean="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“Rejoice &amp; be </a:t>
            </a:r>
            <a:r>
              <a:rPr lang="en-US" altLang="zh-TW" sz="3200" dirty="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g</a:t>
            </a:r>
            <a:r>
              <a:rPr lang="en-US" altLang="zh-TW" sz="3200" dirty="0" smtClean="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HanWangFangSongMedium" panose="02000500000000000000" pitchFamily="2" charset="-120"/>
              </a:rPr>
              <a:t>lad”</a:t>
            </a:r>
            <a:endParaRPr lang="en-US" sz="3200" dirty="0">
              <a:solidFill>
                <a:prstClr val="black">
                  <a:lumMod val="65000"/>
                  <a:lumOff val="35000"/>
                </a:prstClr>
              </a:solidFill>
              <a:effectLst>
                <a:outerShdw blurRad="38100" dist="38100" dir="2700000" algn="tl">
                  <a:srgbClr val="000000">
                    <a:alpha val="43137"/>
                  </a:srgbClr>
                </a:outerShdw>
              </a:effectLst>
              <a:latin typeface="Arial Narrow" panose="020B0606020202030204" pitchFamily="34" charset="0"/>
              <a:ea typeface="超研澤中隸" panose="02010609010101010101" pitchFamily="49" charset="-120"/>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2985" y="171806"/>
            <a:ext cx="1053388" cy="1097280"/>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28163911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par>
                                <p:cTn id="11" presetID="0" presetClass="path" presetSubtype="0" accel="50000" decel="50000" fill="hold" nodeType="withEffect">
                                  <p:stCondLst>
                                    <p:cond delay="0"/>
                                  </p:stCondLst>
                                  <p:iterate type="lt">
                                    <p:tmPct val="0"/>
                                  </p:iterate>
                                  <p:childTnLst>
                                    <p:animMotion origin="layout" path="M 2.77778E-6 4.16185E-6 C 0.06649 0.10057 0.10416 0.19745 0.14479 0.32208 C 0.18507 0.44693 0.22274 0.65942 0.2434 0.7482 " pathEditMode="relative" rAng="0" ptsTypes="faf">
                                      <p:cBhvr>
                                        <p:cTn id="12" dur="1000" spd="-100000" fill="hold"/>
                                        <p:tgtEl>
                                          <p:spTgt spid="6"/>
                                        </p:tgtEl>
                                        <p:attrNameLst>
                                          <p:attrName>ppt_x</p:attrName>
                                          <p:attrName>ppt_y</p:attrName>
                                        </p:attrNameLst>
                                      </p:cBhvr>
                                      <p:rCtr x="12170" y="37410"/>
                                    </p:animMotion>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ffectLst>
                <a:outerShdw blurRad="38100" dist="38100" dir="2700000" algn="tl">
                  <a:srgbClr val="000000">
                    <a:alpha val="43137"/>
                  </a:srgbClr>
                </a:outerShdw>
              </a:effectLst>
            </a:endParaRPr>
          </a:p>
        </p:txBody>
      </p:sp>
      <p:sp>
        <p:nvSpPr>
          <p:cNvPr id="5" name="TextBox 4"/>
          <p:cNvSpPr txBox="1"/>
          <p:nvPr/>
        </p:nvSpPr>
        <p:spPr>
          <a:xfrm flipH="1">
            <a:off x="0" y="-6752"/>
            <a:ext cx="9144000" cy="7201972"/>
          </a:xfrm>
          <a:prstGeom prst="rect">
            <a:avLst/>
          </a:prstGeom>
          <a:solidFill>
            <a:srgbClr val="002060">
              <a:alpha val="20000"/>
            </a:srgbClr>
          </a:solidFill>
        </p:spPr>
        <p:txBody>
          <a:bodyPr wrap="square" rtlCol="0">
            <a:spAutoFit/>
          </a:bodyPr>
          <a:lstStyle/>
          <a:p>
            <a:pPr marL="3086100">
              <a:buClr>
                <a:prstClr val="white"/>
              </a:buClr>
            </a:pPr>
            <a:r>
              <a:rPr lang="zh-TW" altLang="en-US" sz="3600" b="1" dirty="0">
                <a:solidFill>
                  <a:srgbClr val="F79646">
                    <a:lumMod val="50000"/>
                  </a:srgbClr>
                </a:solidFill>
                <a:effectLst>
                  <a:outerShdw blurRad="38100" dist="38100" dir="2700000" algn="tl">
                    <a:srgbClr val="000000">
                      <a:alpha val="43137"/>
                    </a:srgbClr>
                  </a:outerShdw>
                </a:effectLst>
                <a:latin typeface="DFKai-SB" panose="03000509000000000000" pitchFamily="65" charset="-120"/>
                <a:ea typeface="DFKai-SB" panose="03000509000000000000" pitchFamily="65" charset="-120"/>
              </a:rPr>
              <a:t>歡喜</a:t>
            </a:r>
            <a:r>
              <a:rPr lang="zh-TW" altLang="en-US" sz="3600" b="1" dirty="0" smtClean="0">
                <a:solidFill>
                  <a:srgbClr val="F79646">
                    <a:lumMod val="50000"/>
                  </a:srgbClr>
                </a:solidFill>
                <a:effectLst>
                  <a:outerShdw blurRad="38100" dist="38100" dir="2700000" algn="tl">
                    <a:srgbClr val="000000">
                      <a:alpha val="43137"/>
                    </a:srgbClr>
                  </a:outerShdw>
                </a:effectLst>
                <a:latin typeface="DFKai-SB" panose="03000509000000000000" pitchFamily="65" charset="-120"/>
                <a:ea typeface="DFKai-SB" panose="03000509000000000000" pitchFamily="65" charset="-120"/>
              </a:rPr>
              <a:t>快樂</a:t>
            </a:r>
            <a:r>
              <a:rPr lang="en-US" altLang="zh-TW" sz="3600" b="1" dirty="0">
                <a:solidFill>
                  <a:srgbClr val="F79646">
                    <a:lumMod val="50000"/>
                  </a:srgbClr>
                </a:solidFill>
                <a:effectLst>
                  <a:outerShdw blurRad="38100" dist="38100" dir="2700000" algn="tl">
                    <a:srgbClr val="000000">
                      <a:alpha val="43137"/>
                    </a:srgbClr>
                  </a:outerShdw>
                </a:effectLst>
                <a:latin typeface="DFKai-SB" panose="03000509000000000000" pitchFamily="65" charset="-120"/>
                <a:ea typeface="DFKai-SB" panose="03000509000000000000" pitchFamily="65" charset="-120"/>
              </a:rPr>
              <a:t> </a:t>
            </a:r>
            <a:r>
              <a:rPr lang="en-US" altLang="zh-TW" sz="3200" b="1" dirty="0" smtClean="0">
                <a:solidFill>
                  <a:srgbClr val="F79646">
                    <a:lumMod val="50000"/>
                  </a:srgbClr>
                </a:solidFill>
                <a:effectLst>
                  <a:outerShdw blurRad="38100" dist="38100" dir="2700000" algn="tl">
                    <a:srgbClr val="000000">
                      <a:alpha val="43137"/>
                    </a:srgbClr>
                  </a:outerShdw>
                </a:effectLst>
                <a:latin typeface="Arial Narrow" panose="020B0606020202030204" pitchFamily="34" charset="0"/>
                <a:ea typeface="華康細圓體" panose="02010609010101010101" pitchFamily="49" charset="-120"/>
              </a:rPr>
              <a:t>Rejoice &amp; be glad</a:t>
            </a:r>
          </a:p>
          <a:p>
            <a:pPr algn="ctr">
              <a:buClr>
                <a:prstClr val="white"/>
              </a:buClr>
            </a:pPr>
            <a:endParaRPr lang="en-US" altLang="zh-TW" sz="1400"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6096" y="238478"/>
            <a:ext cx="1488031" cy="1416687"/>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13468886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500" fill="hold"/>
                                        <p:tgtEl>
                                          <p:spTgt spid="6"/>
                                        </p:tgtEl>
                                        <p:attrNameLst>
                                          <p:attrName>ppt_w</p:attrName>
                                        </p:attrNameLst>
                                      </p:cBhvr>
                                      <p:tavLst>
                                        <p:tav tm="0">
                                          <p:val>
                                            <p:strVal val="#ppt_w*0.70"/>
                                          </p:val>
                                        </p:tav>
                                        <p:tav tm="100000">
                                          <p:val>
                                            <p:strVal val="#ppt_w"/>
                                          </p:val>
                                        </p:tav>
                                      </p:tavLst>
                                    </p:anim>
                                    <p:anim calcmode="lin" valueType="num">
                                      <p:cBhvr>
                                        <p:cTn id="8" dur="1500" fill="hold"/>
                                        <p:tgtEl>
                                          <p:spTgt spid="6"/>
                                        </p:tgtEl>
                                        <p:attrNameLst>
                                          <p:attrName>ppt_h</p:attrName>
                                        </p:attrNameLst>
                                      </p:cBhvr>
                                      <p:tavLst>
                                        <p:tav tm="0">
                                          <p:val>
                                            <p:strVal val="#ppt_h"/>
                                          </p:val>
                                        </p:tav>
                                        <p:tav tm="100000">
                                          <p:val>
                                            <p:strVal val="#ppt_h"/>
                                          </p:val>
                                        </p:tav>
                                      </p:tavLst>
                                    </p:anim>
                                    <p:animEffect transition="in" filter="fade">
                                      <p:cBhvr>
                                        <p:cTn id="9" dur="1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E6E6E6"/>
            </a:gs>
          </a:gsLst>
          <a:lin ang="13500000" scaled="1"/>
          <a:tileRect/>
        </a:gradFill>
        <a:effectLst/>
      </p:bgPr>
    </p:bg>
    <p:spTree>
      <p:nvGrpSpPr>
        <p:cNvPr id="1" name=""/>
        <p:cNvGrpSpPr/>
        <p:nvPr/>
      </p:nvGrpSpPr>
      <p:grpSpPr>
        <a:xfrm>
          <a:off x="0" y="0"/>
          <a:ext cx="0" cy="0"/>
          <a:chOff x="0" y="0"/>
          <a:chExt cx="0" cy="0"/>
        </a:xfrm>
      </p:grpSpPr>
      <p:sp>
        <p:nvSpPr>
          <p:cNvPr id="7" name="Freeform 6"/>
          <p:cNvSpPr/>
          <p:nvPr/>
        </p:nvSpPr>
        <p:spPr>
          <a:xfrm>
            <a:off x="0" y="0"/>
            <a:ext cx="4419600"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ffectLst>
                <a:outerShdw blurRad="38100" dist="38100" dir="2700000" algn="tl">
                  <a:srgbClr val="000000">
                    <a:alpha val="43137"/>
                  </a:srgbClr>
                </a:outerShdw>
              </a:effectLst>
            </a:endParaRPr>
          </a:p>
        </p:txBody>
      </p:sp>
      <p:sp>
        <p:nvSpPr>
          <p:cNvPr id="5" name="TextBox 4"/>
          <p:cNvSpPr txBox="1"/>
          <p:nvPr/>
        </p:nvSpPr>
        <p:spPr>
          <a:xfrm flipH="1">
            <a:off x="0" y="-6752"/>
            <a:ext cx="9144000" cy="6986528"/>
          </a:xfrm>
          <a:prstGeom prst="rect">
            <a:avLst/>
          </a:prstGeom>
          <a:solidFill>
            <a:srgbClr val="002060">
              <a:alpha val="20000"/>
            </a:srgbClr>
          </a:solidFill>
        </p:spPr>
        <p:txBody>
          <a:bodyPr wrap="square" rtlCol="0">
            <a:spAutoFit/>
          </a:bodyPr>
          <a:lstStyle/>
          <a:p>
            <a:pPr marL="3086100">
              <a:buClr>
                <a:prstClr val="white"/>
              </a:buClr>
            </a:pPr>
            <a:r>
              <a:rPr lang="zh-TW" altLang="en-US" sz="3600" b="1" dirty="0">
                <a:solidFill>
                  <a:srgbClr val="F79646">
                    <a:lumMod val="50000"/>
                  </a:srgbClr>
                </a:solidFill>
                <a:effectLst>
                  <a:outerShdw blurRad="38100" dist="38100" dir="2700000" algn="tl">
                    <a:srgbClr val="000000">
                      <a:alpha val="43137"/>
                    </a:srgbClr>
                  </a:outerShdw>
                </a:effectLst>
                <a:latin typeface="DFKai-SB" panose="03000509000000000000" pitchFamily="65" charset="-120"/>
                <a:ea typeface="DFKai-SB" panose="03000509000000000000" pitchFamily="65" charset="-120"/>
              </a:rPr>
              <a:t>歡喜快樂</a:t>
            </a:r>
            <a:r>
              <a:rPr lang="en-US" altLang="zh-TW" sz="3600" b="1" dirty="0">
                <a:solidFill>
                  <a:srgbClr val="F79646">
                    <a:lumMod val="50000"/>
                  </a:srgbClr>
                </a:solidFill>
                <a:effectLst>
                  <a:outerShdw blurRad="38100" dist="38100" dir="2700000" algn="tl">
                    <a:srgbClr val="000000">
                      <a:alpha val="43137"/>
                    </a:srgbClr>
                  </a:outerShdw>
                </a:effectLst>
                <a:latin typeface="DFKai-SB" panose="03000509000000000000" pitchFamily="65" charset="-120"/>
                <a:ea typeface="DFKai-SB" panose="03000509000000000000" pitchFamily="65" charset="-120"/>
              </a:rPr>
              <a:t> </a:t>
            </a:r>
            <a:r>
              <a:rPr lang="en-US" altLang="zh-TW" sz="3200" b="1" dirty="0">
                <a:solidFill>
                  <a:srgbClr val="F79646">
                    <a:lumMod val="50000"/>
                  </a:srgbClr>
                </a:solidFill>
                <a:effectLst>
                  <a:outerShdw blurRad="38100" dist="38100" dir="2700000" algn="tl">
                    <a:srgbClr val="000000">
                      <a:alpha val="43137"/>
                    </a:srgbClr>
                  </a:outerShdw>
                </a:effectLst>
                <a:latin typeface="Arial Narrow" panose="020B0606020202030204" pitchFamily="34" charset="0"/>
                <a:ea typeface="華康細圓體" panose="02010609010101010101" pitchFamily="49" charset="-120"/>
              </a:rPr>
              <a:t>Rejoice &amp; be </a:t>
            </a:r>
            <a:r>
              <a:rPr lang="en-US" altLang="zh-TW" sz="3200" b="1" dirty="0" smtClean="0">
                <a:solidFill>
                  <a:srgbClr val="F79646">
                    <a:lumMod val="50000"/>
                  </a:srgbClr>
                </a:solidFill>
                <a:effectLst>
                  <a:outerShdw blurRad="38100" dist="38100" dir="2700000" algn="tl">
                    <a:srgbClr val="000000">
                      <a:alpha val="43137"/>
                    </a:srgbClr>
                  </a:outerShdw>
                </a:effectLst>
                <a:latin typeface="Arial Narrow" panose="020B0606020202030204" pitchFamily="34" charset="0"/>
                <a:ea typeface="華康細圓體" panose="02010609010101010101" pitchFamily="49" charset="-120"/>
              </a:rPr>
              <a:t>glad</a:t>
            </a:r>
            <a:endParaRPr lang="en-US" altLang="zh-TW" sz="3200" b="1" dirty="0" smtClean="0">
              <a:solidFill>
                <a:srgbClr val="F79646">
                  <a:lumMod val="50000"/>
                </a:srgbClr>
              </a:solidFill>
              <a:effectLst>
                <a:outerShdw blurRad="38100" dist="38100" dir="2700000" algn="tl">
                  <a:srgbClr val="000000">
                    <a:alpha val="43137"/>
                  </a:srgbClr>
                </a:outerShdw>
              </a:effectLst>
              <a:latin typeface="華康細圓體" panose="02010609010101010101" pitchFamily="49" charset="-120"/>
              <a:ea typeface="華康細圓體" panose="02010609010101010101" pitchFamily="49" charset="-120"/>
            </a:endParaRPr>
          </a:p>
          <a:p>
            <a:pPr algn="ctr">
              <a:buClr>
                <a:prstClr val="white"/>
              </a:buClr>
            </a:pPr>
            <a:endParaRPr lang="en-US" altLang="zh-TW" sz="1400"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2286000" lvl="4" indent="-457200">
              <a:buClr>
                <a:srgbClr val="1F497D">
                  <a:lumMod val="50000"/>
                </a:srgbClr>
              </a:buClr>
              <a:buFont typeface="Arial" panose="020B0604020202020204" pitchFamily="34" charset="0"/>
              <a:buChar char="•"/>
            </a:pPr>
            <a:r>
              <a:rPr lang="zh-TW" altLang="en-US" sz="3600"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極</a:t>
            </a:r>
            <a:r>
              <a:rPr lang="zh-CN" altLang="en-US" sz="3600" dirty="0">
                <a:solidFill>
                  <a:srgbClr val="C000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度</a:t>
            </a:r>
            <a:r>
              <a:rPr lang="zh-TW" altLang="en-US" sz="3600" dirty="0">
                <a:solidFill>
                  <a:srgbClr val="C000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的</a:t>
            </a:r>
            <a:r>
              <a:rPr lang="zh-TW" altLang="en-US" sz="3600"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喜樂 </a:t>
            </a:r>
            <a:r>
              <a:rPr lang="en-US" altLang="zh-TW" sz="3200" dirty="0" smtClean="0">
                <a:solidFill>
                  <a:srgbClr val="00206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rPr>
              <a:t>Overjoy</a:t>
            </a:r>
            <a:endParaRPr lang="en-US" altLang="zh-TW" sz="3200" dirty="0">
              <a:solidFill>
                <a:srgbClr val="C00000"/>
              </a:solidFill>
              <a:effectLst>
                <a:outerShdw blurRad="38100" dist="38100" dir="2700000" algn="tl">
                  <a:srgbClr val="000000">
                    <a:alpha val="43137"/>
                  </a:srgbClr>
                </a:outerShdw>
              </a:effectLst>
              <a:latin typeface="Arial Narrow" panose="020B0606020202030204" pitchFamily="34" charset="0"/>
              <a:ea typeface="DFKai-SB" panose="03000509000000000000" pitchFamily="65" charset="-120"/>
              <a:cs typeface="Times New Roman" panose="02020603050405020304" pitchFamily="18" charset="0"/>
            </a:endParaRPr>
          </a:p>
          <a:p>
            <a:pPr marL="2000250" lvl="4" indent="-171450">
              <a:buClr>
                <a:srgbClr val="1F497D">
                  <a:lumMod val="50000"/>
                </a:srgbClr>
              </a:buClr>
              <a:buFont typeface="Arial" panose="020B0604020202020204" pitchFamily="34" charset="0"/>
              <a:buChar char="•"/>
            </a:pPr>
            <a:endParaRPr lang="en-US" altLang="zh-TW" sz="1400" b="1" i="1" dirty="0">
              <a:solidFill>
                <a:srgbClr val="00206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smtClean="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a:p>
            <a:pPr marL="457200" indent="-457200">
              <a:buClr>
                <a:prstClr val="white"/>
              </a:buClr>
              <a:buFont typeface="Arial" panose="020B0604020202020204" pitchFamily="34" charset="0"/>
              <a:buChar char="•"/>
            </a:pPr>
            <a:endParaRPr lang="en-US" sz="3200" i="1" dirty="0">
              <a:solidFill>
                <a:prstClr val="white"/>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6096" y="238478"/>
            <a:ext cx="1488031" cy="1416687"/>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134688869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10188143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TS10188143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S10188143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TS10188143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7_TS10188143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TS10188143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4D78C37-F75A-4B70-8686-418C4989BED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TS101881438</Template>
  <TotalTime>581</TotalTime>
  <Words>34959</Words>
  <Application>Microsoft Office PowerPoint</Application>
  <PresentationFormat>On-screen Show (4:3)</PresentationFormat>
  <Paragraphs>1778</Paragraphs>
  <Slides>19</Slides>
  <Notes>19</Notes>
  <HiddenSlides>0</HiddenSlides>
  <MMClips>0</MMClips>
  <ScaleCrop>false</ScaleCrop>
  <HeadingPairs>
    <vt:vector size="6" baseType="variant">
      <vt:variant>
        <vt:lpstr>Fonts Used</vt:lpstr>
      </vt:variant>
      <vt:variant>
        <vt:i4>13</vt:i4>
      </vt:variant>
      <vt:variant>
        <vt:lpstr>Theme</vt:lpstr>
      </vt:variant>
      <vt:variant>
        <vt:i4>6</vt:i4>
      </vt:variant>
      <vt:variant>
        <vt:lpstr>Slide Titles</vt:lpstr>
      </vt:variant>
      <vt:variant>
        <vt:i4>19</vt:i4>
      </vt:variant>
    </vt:vector>
  </HeadingPairs>
  <TitlesOfParts>
    <vt:vector size="38" baseType="lpstr">
      <vt:lpstr>Andalus</vt:lpstr>
      <vt:lpstr>DFKai-SB</vt:lpstr>
      <vt:lpstr>HanWangFangSongMedium</vt:lpstr>
      <vt:lpstr>HanWangWCL02</vt:lpstr>
      <vt:lpstr>華康細圓體</vt:lpstr>
      <vt:lpstr>超研澤中隸</vt:lpstr>
      <vt:lpstr>Arial</vt:lpstr>
      <vt:lpstr>Arial Narrow</vt:lpstr>
      <vt:lpstr>Calibri</vt:lpstr>
      <vt:lpstr>Corbel</vt:lpstr>
      <vt:lpstr>Garamond</vt:lpstr>
      <vt:lpstr>Times New Roman</vt:lpstr>
      <vt:lpstr>Verdana</vt:lpstr>
      <vt:lpstr>TS101881438</vt:lpstr>
      <vt:lpstr>2_TS101881438</vt:lpstr>
      <vt:lpstr>1_TS101881438</vt:lpstr>
      <vt:lpstr>4_TS101881438</vt:lpstr>
      <vt:lpstr>7_TS101881438</vt:lpstr>
      <vt:lpstr>6_TS101881438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Dennis</dc:creator>
  <cp:lastModifiedBy>Dennis Wong</cp:lastModifiedBy>
  <cp:revision>74</cp:revision>
  <dcterms:created xsi:type="dcterms:W3CDTF">2013-02-23T17:24:54Z</dcterms:created>
  <dcterms:modified xsi:type="dcterms:W3CDTF">2018-11-25T14:15:45Z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TC018814389991</vt:lpwstr>
  </property>
</Properties>
</file>