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2" r:id="rId2"/>
    <p:sldMasterId id="2147483674" r:id="rId3"/>
    <p:sldMasterId id="2147483676" r:id="rId4"/>
  </p:sldMasterIdLst>
  <p:notesMasterIdLst>
    <p:notesMasterId r:id="rId32"/>
  </p:notesMasterIdLst>
  <p:sldIdLst>
    <p:sldId id="257" r:id="rId5"/>
    <p:sldId id="654" r:id="rId6"/>
    <p:sldId id="606" r:id="rId7"/>
    <p:sldId id="715" r:id="rId8"/>
    <p:sldId id="716" r:id="rId9"/>
    <p:sldId id="717" r:id="rId10"/>
    <p:sldId id="718" r:id="rId11"/>
    <p:sldId id="719" r:id="rId12"/>
    <p:sldId id="720" r:id="rId13"/>
    <p:sldId id="721" r:id="rId14"/>
    <p:sldId id="722" r:id="rId15"/>
    <p:sldId id="723" r:id="rId16"/>
    <p:sldId id="725" r:id="rId17"/>
    <p:sldId id="726" r:id="rId18"/>
    <p:sldId id="724" r:id="rId19"/>
    <p:sldId id="727" r:id="rId20"/>
    <p:sldId id="728" r:id="rId21"/>
    <p:sldId id="729" r:id="rId22"/>
    <p:sldId id="730" r:id="rId23"/>
    <p:sldId id="731" r:id="rId24"/>
    <p:sldId id="732" r:id="rId25"/>
    <p:sldId id="733" r:id="rId26"/>
    <p:sldId id="735" r:id="rId27"/>
    <p:sldId id="736" r:id="rId28"/>
    <p:sldId id="734" r:id="rId29"/>
    <p:sldId id="676" r:id="rId30"/>
    <p:sldId id="73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659" autoAdjust="0"/>
    <p:restoredTop sz="94585" autoAdjust="0"/>
  </p:normalViewPr>
  <p:slideViewPr>
    <p:cSldViewPr snapToGrid="0">
      <p:cViewPr varScale="1">
        <p:scale>
          <a:sx n="103" d="100"/>
          <a:sy n="103" d="100"/>
        </p:scale>
        <p:origin x="156" y="102"/>
      </p:cViewPr>
      <p:guideLst>
        <p:guide orient="horz" pos="2160"/>
        <p:guide pos="2880"/>
      </p:guideLst>
    </p:cSldViewPr>
  </p:slideViewPr>
  <p:outlineViewPr>
    <p:cViewPr>
      <p:scale>
        <a:sx n="33" d="100"/>
        <a:sy n="33" d="100"/>
      </p:scale>
      <p:origin x="0" y="795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3B3692-CC9C-4FD0-82C4-2EACAB12BA0B}" type="datetimeFigureOut">
              <a:rPr lang="en-US" smtClean="0"/>
              <a:t>12/9/2018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3DD95A-0CB7-428C-81F1-0C115374F547}" type="slidenum">
              <a:rPr lang="en-US" smtClean="0"/>
              <a:t>‹#›</a:t>
            </a:fld>
            <a:endParaRPr lang="en-US"/>
          </a:p>
        </p:txBody>
      </p:sp>
    </p:spTree>
    <p:extLst>
      <p:ext uri="{BB962C8B-B14F-4D97-AF65-F5344CB8AC3E}">
        <p14:creationId xmlns:p14="http://schemas.microsoft.com/office/powerpoint/2010/main" val="2242210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5406746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399839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41814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015060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215836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14457760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39843688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2103451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81863921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5416863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20736735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0256115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85934200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37100213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3829312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40595024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24589884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421957858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dirty="0"/>
          </a:p>
        </p:txBody>
      </p:sp>
    </p:spTree>
    <p:extLst>
      <p:ext uri="{BB962C8B-B14F-4D97-AF65-F5344CB8AC3E}">
        <p14:creationId xmlns:p14="http://schemas.microsoft.com/office/powerpoint/2010/main" val="14787608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dirty="0"/>
          </a:p>
        </p:txBody>
      </p:sp>
    </p:spTree>
    <p:extLst>
      <p:ext uri="{BB962C8B-B14F-4D97-AF65-F5344CB8AC3E}">
        <p14:creationId xmlns:p14="http://schemas.microsoft.com/office/powerpoint/2010/main" val="6665375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191555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16161033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03835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753601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1370383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6316876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12/9/2018 9:15 AM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896321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2" name="Footer Placeholder 1"/>
          <p:cNvSpPr>
            <a:spLocks noGrp="1"/>
          </p:cNvSpPr>
          <p:nvPr>
            <p:ph type="ftr" sz="quarter" idx="11"/>
          </p:nvPr>
        </p:nvSpPr>
        <p:spPr/>
        <p:txBody>
          <a:bodyPr/>
          <a:lstStyle/>
          <a:p>
            <a:endParaRPr kumimoji="0" lang="en-US"/>
          </a:p>
        </p:txBody>
      </p:sp>
      <p:sp>
        <p:nvSpPr>
          <p:cNvPr id="15" name="Slide Number Placeholder 14"/>
          <p:cNvSpPr>
            <a:spLocks noGrp="1"/>
          </p:cNvSpPr>
          <p:nvPr>
            <p:ph type="sldNum" sz="quarter" idx="12"/>
          </p:nvPr>
        </p:nvSpPr>
        <p:spPr>
          <a:xfrm>
            <a:off x="8229600" y="6473952"/>
            <a:ext cx="758952" cy="246888"/>
          </a:xfrm>
        </p:spPr>
        <p:txBody>
          <a:bodyPr/>
          <a:lstStyle/>
          <a:p>
            <a:fld id="{CA15C064-DD44-4CAC-873E-2D1F54821676}" type="slidenum">
              <a:rPr kumimoji="0" lang="en-US" smtClean="0"/>
              <a:pPr eaLnBrk="1" latinLnBrk="0" hangingPunct="1"/>
              <a:t>‹#›</a:t>
            </a:fld>
            <a:endParaRPr kumimoji="0"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kumimoji="0" lang="en-US"/>
          </a:p>
        </p:txBody>
      </p:sp>
      <p:sp>
        <p:nvSpPr>
          <p:cNvPr id="16" name="Slide Number Placeholder 15"/>
          <p:cNvSpPr>
            <a:spLocks noGrp="1"/>
          </p:cNvSpPr>
          <p:nvPr>
            <p:ph type="sldNum" sz="quarter" idx="12"/>
          </p:nvPr>
        </p:nvSpPr>
        <p:spPr>
          <a:xfrm>
            <a:off x="8229600" y="6473952"/>
            <a:ext cx="758952" cy="246888"/>
          </a:xfrm>
        </p:spPr>
        <p:txBody>
          <a:bodyPr/>
          <a:lstStyle/>
          <a:p>
            <a:fld id="{CA15C064-DD44-4CAC-873E-2D1F54821676}" type="slidenum">
              <a:rPr kumimoji="0" lang="en-US" smtClean="0"/>
              <a:pPr eaLnBrk="1" latinLnBrk="0" hangingPunct="1"/>
              <a:t>‹#›</a:t>
            </a:fld>
            <a:endParaRPr kumimoji="0" lang="en-US" dirty="0"/>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11" name="Footer Placeholder 10"/>
          <p:cNvSpPr>
            <a:spLocks noGrp="1"/>
          </p:cNvSpPr>
          <p:nvPr>
            <p:ph type="ftr" sz="quarter" idx="11"/>
          </p:nvPr>
        </p:nvSpPr>
        <p:spPr/>
        <p:txBody>
          <a:bodyPr/>
          <a:lstStyle/>
          <a:p>
            <a:endParaRPr kumimoji="0" lang="en-US"/>
          </a:p>
        </p:txBody>
      </p:sp>
      <p:sp>
        <p:nvSpPr>
          <p:cNvPr id="16" name="Slide Number Placeholder 1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10" name="Footer Placeholder 9"/>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229600" y="6477000"/>
            <a:ext cx="762000" cy="246888"/>
          </a:xfrm>
        </p:spPr>
        <p:txBody>
          <a:bodyPr/>
          <a:lstStyle/>
          <a:p>
            <a:fld id="{CA15C064-DD44-4CAC-873E-2D1F54821676}" type="slidenum">
              <a:rPr kumimoji="0" lang="en-US" smtClean="0"/>
              <a:pPr eaLnBrk="1" latinLnBrk="0" hangingPunct="1"/>
              <a:t>‹#›</a:t>
            </a:fld>
            <a:endParaRPr kumimoji="0"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21" name="Footer Placeholder 20"/>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a:t>click to…</a:t>
            </a:r>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24" name="Footer Placeholder 23"/>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29" name="Footer Placeholder 28"/>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eaLnBrk="1" latinLnBrk="0" hangingPunct="1"/>
            <a:fld id="{74CBEAF9-9E58-4CC8-A6FF-6DD8A58DEEA4}" type="datetimeFigureOut">
              <a:rPr lang="en-US" smtClean="0"/>
              <a:pPr eaLnBrk="1" latinLnBrk="0" hangingPunct="1"/>
              <a:t>12/9/2018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838200"/>
          </a:xfrm>
        </p:spPr>
        <p:txBody>
          <a:bodyPr>
            <a:normAutofit/>
          </a:bodyPr>
          <a:lstStyle>
            <a:lvl1pPr algn="ctr">
              <a:defRPr sz="4000">
                <a:effectLst/>
              </a:defRPr>
            </a:lvl1pPr>
          </a:lstStyle>
          <a:p>
            <a:r>
              <a:rPr lang="en-US" dirty="0"/>
              <a:t>Click to edit Master title style</a:t>
            </a:r>
          </a:p>
        </p:txBody>
      </p:sp>
      <p:sp>
        <p:nvSpPr>
          <p:cNvPr id="6" name="Text Placeholder 5"/>
          <p:cNvSpPr>
            <a:spLocks noGrp="1"/>
          </p:cNvSpPr>
          <p:nvPr>
            <p:ph type="body" sz="quarter" idx="10"/>
          </p:nvPr>
        </p:nvSpPr>
        <p:spPr>
          <a:xfrm>
            <a:off x="381000" y="1411552"/>
            <a:ext cx="8382000" cy="2210862"/>
          </a:xfrm>
        </p:spPr>
        <p:txBody>
          <a:bodyPr/>
          <a:lstStyle>
            <a:lvl1pPr marL="342900" indent="-342900">
              <a:lnSpc>
                <a:spcPct val="90000"/>
              </a:lnSpc>
              <a:buClr>
                <a:srgbClr val="C00000"/>
              </a:buClr>
              <a:buFont typeface="Wingdings" pitchFamily="2" charset="2"/>
              <a:buChar char="Ø"/>
              <a:defRPr sz="3600" b="1"/>
            </a:lvl1pPr>
            <a:lvl2pPr marL="742950" indent="-285750">
              <a:lnSpc>
                <a:spcPct val="90000"/>
              </a:lnSpc>
              <a:buClr>
                <a:srgbClr val="C00000"/>
              </a:buClr>
              <a:buFont typeface="Wingdings" pitchFamily="2" charset="2"/>
              <a:buChar char="v"/>
              <a:defRPr sz="3200" b="1"/>
            </a:lvl2pPr>
            <a:lvl3pPr marL="1143000" indent="-228600">
              <a:lnSpc>
                <a:spcPct val="90000"/>
              </a:lnSpc>
              <a:buClr>
                <a:srgbClr val="C00000"/>
              </a:buClr>
              <a:buFont typeface="Wingdings" pitchFamily="2" charset="2"/>
              <a:buChar char="q"/>
              <a:defRPr sz="2800"/>
            </a:lvl3pPr>
            <a:lvl4pPr marL="1600200" indent="-228600">
              <a:lnSpc>
                <a:spcPct val="90000"/>
              </a:lnSpc>
              <a:buClr>
                <a:srgbClr val="C00000"/>
              </a:buClr>
              <a:buFont typeface="Wingdings" pitchFamily="2" charset="2"/>
              <a:buChar char="§"/>
              <a:defRPr sz="2400"/>
            </a:lvl4pPr>
            <a:lvl5pPr marL="2057400" indent="-228600">
              <a:lnSpc>
                <a:spcPct val="90000"/>
              </a:lnSpc>
              <a:buClr>
                <a:srgbClr val="C00000"/>
              </a:buClr>
              <a:buFont typeface="Courier New" pitchFamily="49" charset="0"/>
              <a:buChar char="o"/>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hf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hdr="0" ft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74CBEAF9-9E58-4CC8-A6FF-6DD8A58DEEA4}" type="datetimeFigureOut">
              <a:rPr lang="en-US" smtClean="0"/>
              <a:pPr algn="l" eaLnBrk="1" latinLnBrk="0" hangingPunct="1"/>
              <a:t>12/9/2018</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15C064-DD44-4CAC-873E-2D1F54821676}" type="slidenum">
              <a:rPr kumimoji="0" lang="en-US" smtClean="0"/>
              <a:pPr eaLnBrk="1" latinLnBrk="0" hangingPunct="1"/>
              <a:t>‹#›</a:t>
            </a:fld>
            <a:endParaRPr kumimoji="0"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transition>
    <p:fade/>
  </p:transition>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828800"/>
            <a:ext cx="8458200" cy="1222375"/>
          </a:xfrm>
          <a:effectLst/>
        </p:spPr>
        <p:txBody>
          <a:bodyPr>
            <a:noAutofit/>
          </a:bodyPr>
          <a:lstStyle/>
          <a:p>
            <a:pPr algn="ctr"/>
            <a:r>
              <a:rPr lang="zh-TW" altLang="en-US" sz="4800" b="1" dirty="0">
                <a:effectLst/>
              </a:rPr>
              <a:t>約伯記</a:t>
            </a:r>
            <a:r>
              <a:rPr lang="en-US" altLang="zh-TW" sz="4800" b="1" dirty="0">
                <a:effectLst/>
              </a:rPr>
              <a:t>(</a:t>
            </a:r>
            <a:r>
              <a:rPr lang="zh-TW" altLang="en-US" sz="4800" b="1" dirty="0">
                <a:effectLst/>
              </a:rPr>
              <a:t>三</a:t>
            </a:r>
            <a:r>
              <a:rPr lang="en-US" altLang="zh-TW" sz="4800" b="1" dirty="0">
                <a:effectLst/>
              </a:rPr>
              <a:t>)</a:t>
            </a:r>
            <a:br>
              <a:rPr lang="en-US" altLang="zh-TW" sz="4800" b="1" dirty="0">
                <a:effectLst/>
              </a:rPr>
            </a:br>
            <a:r>
              <a:rPr lang="en-US" altLang="zh-TW" sz="4800" b="1" dirty="0">
                <a:effectLst/>
              </a:rPr>
              <a:t/>
            </a:r>
            <a:br>
              <a:rPr lang="en-US" altLang="zh-TW" sz="4800" b="1" dirty="0">
                <a:effectLst/>
              </a:rPr>
            </a:br>
            <a:r>
              <a:rPr lang="en-US" altLang="zh-TW" sz="4400" b="1" dirty="0">
                <a:effectLst/>
              </a:rPr>
              <a:t>~</a:t>
            </a:r>
            <a:r>
              <a:rPr lang="zh-TW" altLang="en-US" sz="4400" b="1" dirty="0">
                <a:effectLst/>
              </a:rPr>
              <a:t>從風聞有祢到親眼見祢</a:t>
            </a:r>
            <a:r>
              <a:rPr lang="en-US" altLang="zh-TW" sz="4400" b="1" dirty="0">
                <a:effectLst/>
              </a:rPr>
              <a:t>~</a:t>
            </a:r>
            <a:br>
              <a:rPr lang="en-US" altLang="zh-TW" sz="4400" b="1" dirty="0">
                <a:effectLst/>
              </a:rPr>
            </a:br>
            <a:endParaRPr lang="en-US" sz="4400" b="1" dirty="0">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堅忍的愛</a:t>
            </a:r>
            <a:r>
              <a:rPr lang="en-US" altLang="zh-TW" sz="2800" dirty="0">
                <a:solidFill>
                  <a:srgbClr val="4E3B30"/>
                </a:solidFill>
              </a:rPr>
              <a:t>(Tough Love)</a:t>
            </a:r>
            <a:r>
              <a:rPr lang="zh-TW" altLang="en-US" sz="2800" dirty="0">
                <a:solidFill>
                  <a:srgbClr val="4E3B30"/>
                </a:solidFill>
              </a:rPr>
              <a:t>：神絕對不會忍心將這樣的痛苦加在任何一位祂所愛的孩子身上，除非有祂更深的美意在其中。</a:t>
            </a:r>
            <a:endParaRPr lang="en-US" altLang="zh-TW" sz="2800" dirty="0">
              <a:solidFill>
                <a:srgbClr val="4E3B30"/>
              </a:solidFill>
            </a:endParaRPr>
          </a:p>
          <a:p>
            <a:pPr marL="744538" lvl="1" indent="-742950">
              <a:lnSpc>
                <a:spcPct val="110000"/>
              </a:lnSpc>
              <a:spcAft>
                <a:spcPts val="1200"/>
              </a:spcAft>
              <a:buSzPct val="100000"/>
            </a:pPr>
            <a:r>
              <a:rPr lang="en-US" altLang="zh-TW" sz="2800" dirty="0">
                <a:solidFill>
                  <a:srgbClr val="4E3B30"/>
                </a:solidFill>
              </a:rPr>
              <a:t>(</a:t>
            </a:r>
            <a:r>
              <a:rPr lang="zh-TW" altLang="en-US" sz="2800" dirty="0">
                <a:solidFill>
                  <a:srgbClr val="4E3B30"/>
                </a:solidFill>
              </a:rPr>
              <a:t>伯</a:t>
            </a:r>
            <a:r>
              <a:rPr lang="en-US" altLang="zh-TW" sz="2800" dirty="0">
                <a:solidFill>
                  <a:srgbClr val="4E3B30"/>
                </a:solidFill>
              </a:rPr>
              <a:t>36</a:t>
            </a:r>
            <a:r>
              <a:rPr lang="zh-TW" altLang="en-US" sz="2800" dirty="0">
                <a:solidFill>
                  <a:srgbClr val="4E3B30"/>
                </a:solidFill>
              </a:rPr>
              <a:t>：</a:t>
            </a:r>
            <a:r>
              <a:rPr lang="en-US" altLang="zh-TW" sz="2800" dirty="0">
                <a:solidFill>
                  <a:srgbClr val="4E3B30"/>
                </a:solidFill>
              </a:rPr>
              <a:t>15-16)</a:t>
            </a:r>
            <a:r>
              <a:rPr lang="zh-TW" altLang="en-US" sz="2800" dirty="0">
                <a:solidFill>
                  <a:srgbClr val="4E3B30"/>
                </a:solidFill>
              </a:rPr>
              <a:t>：「神藉著困苦救拔困苦人，趁他們受欺壓開通他們的耳朵。神也必引你出離患難，進入寬闊不狹窄之地；擺在你席上的必滿有肥甘。」</a:t>
            </a:r>
            <a:endParaRPr lang="en-US" altLang="zh-TW" sz="2800" dirty="0">
              <a:solidFill>
                <a:srgbClr val="4E3B30"/>
              </a:solidFill>
            </a:endParaRPr>
          </a:p>
        </p:txBody>
      </p:sp>
    </p:spTree>
    <p:extLst>
      <p:ext uri="{BB962C8B-B14F-4D97-AF65-F5344CB8AC3E}">
        <p14:creationId xmlns:p14="http://schemas.microsoft.com/office/powerpoint/2010/main" val="25843907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38</a:t>
            </a:r>
            <a:r>
              <a:rPr lang="zh-TW" altLang="en-US" u="sng" dirty="0"/>
              <a:t>：</a:t>
            </a:r>
            <a:r>
              <a:rPr lang="en-US" altLang="zh-TW" u="sng" dirty="0"/>
              <a:t>1-6</a:t>
            </a:r>
            <a:r>
              <a:rPr lang="zh-TW" altLang="en-US" u="sng" dirty="0"/>
              <a:t>，</a:t>
            </a:r>
            <a:r>
              <a:rPr lang="en-US" altLang="zh-TW" u="sng" dirty="0"/>
              <a:t>17</a:t>
            </a:r>
            <a:r>
              <a:rPr lang="en-US" altLang="zh-TW" dirty="0"/>
              <a:t>:</a:t>
            </a:r>
            <a:r>
              <a:rPr lang="zh-TW" altLang="en-US" sz="2800" dirty="0"/>
              <a:t>「</a:t>
            </a:r>
            <a:r>
              <a:rPr lang="en-US" sz="2800" baseline="30000" dirty="0"/>
              <a:t> </a:t>
            </a:r>
            <a:r>
              <a:rPr lang="en-US" baseline="30000" dirty="0"/>
              <a:t>1</a:t>
            </a:r>
            <a:r>
              <a:rPr lang="zh-TW" altLang="en-US" dirty="0"/>
              <a:t>那時，耶和華從旋風中回答約伯說：</a:t>
            </a:r>
            <a:r>
              <a:rPr lang="en-US" baseline="30000" dirty="0"/>
              <a:t>2</a:t>
            </a:r>
            <a:r>
              <a:rPr lang="zh-TW" altLang="en-US" dirty="0"/>
              <a:t>誰用無知的言語使我的旨意暗昧不明，</a:t>
            </a:r>
            <a:r>
              <a:rPr lang="en-US" baseline="30000" dirty="0"/>
              <a:t>3</a:t>
            </a:r>
            <a:r>
              <a:rPr lang="zh-TW" altLang="en-US" dirty="0"/>
              <a:t>你要如勇士束腰；我問你，你可以指示我。</a:t>
            </a:r>
            <a:r>
              <a:rPr lang="en-US" baseline="30000" dirty="0"/>
              <a:t>4</a:t>
            </a:r>
            <a:r>
              <a:rPr lang="zh-TW" altLang="en-US" dirty="0"/>
              <a:t>我立大地根基的時候，你在那裡呢？你若有聰明，只管說罷！</a:t>
            </a:r>
            <a:r>
              <a:rPr lang="en-US" baseline="30000" dirty="0"/>
              <a:t>5</a:t>
            </a:r>
            <a:r>
              <a:rPr lang="zh-TW" altLang="en-US" dirty="0"/>
              <a:t>你若曉得就說，是誰定地的尺度？是誰把準繩拉在其上？</a:t>
            </a:r>
            <a:r>
              <a:rPr lang="en-US" baseline="30000" dirty="0"/>
              <a:t>6</a:t>
            </a:r>
            <a:r>
              <a:rPr lang="zh-TW" altLang="en-US" dirty="0"/>
              <a:t>地的根基安置在何處？地的角石是誰安放的？</a:t>
            </a:r>
            <a:r>
              <a:rPr lang="en-US" altLang="zh-TW" dirty="0"/>
              <a:t>…</a:t>
            </a:r>
            <a:r>
              <a:rPr lang="en-US" baseline="30000" dirty="0"/>
              <a:t>17</a:t>
            </a:r>
            <a:r>
              <a:rPr lang="zh-TW" altLang="en-US" dirty="0"/>
              <a:t>死亡的門曾向你顯露麼？死蔭的門你曾見過麼？</a:t>
            </a:r>
            <a:r>
              <a:rPr lang="zh-TW" altLang="en-US" sz="2800" dirty="0"/>
              <a:t>」</a:t>
            </a:r>
            <a:endParaRPr lang="en-US" altLang="zh-TW" sz="2800" dirty="0"/>
          </a:p>
        </p:txBody>
      </p:sp>
    </p:spTree>
    <p:extLst>
      <p:ext uri="{BB962C8B-B14F-4D97-AF65-F5344CB8AC3E}">
        <p14:creationId xmlns:p14="http://schemas.microsoft.com/office/powerpoint/2010/main" val="24766549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從</a:t>
            </a:r>
            <a:r>
              <a:rPr lang="en-US" altLang="zh-TW" sz="2800" dirty="0">
                <a:solidFill>
                  <a:srgbClr val="4E3B30"/>
                </a:solidFill>
              </a:rPr>
              <a:t>(</a:t>
            </a:r>
            <a:r>
              <a:rPr lang="zh-TW" altLang="en-US" sz="2800" dirty="0">
                <a:solidFill>
                  <a:srgbClr val="4E3B30"/>
                </a:solidFill>
              </a:rPr>
              <a:t>伯</a:t>
            </a:r>
            <a:r>
              <a:rPr lang="en-US" altLang="zh-TW" sz="2800" dirty="0">
                <a:solidFill>
                  <a:srgbClr val="4E3B30"/>
                </a:solidFill>
              </a:rPr>
              <a:t>38-41)</a:t>
            </a:r>
            <a:r>
              <a:rPr lang="zh-TW" altLang="en-US" sz="2800" dirty="0">
                <a:solidFill>
                  <a:srgbClr val="4E3B30"/>
                </a:solidFill>
              </a:rPr>
              <a:t>，神總共問了</a:t>
            </a:r>
            <a:r>
              <a:rPr lang="en-US" altLang="zh-TW" sz="2800" dirty="0">
                <a:solidFill>
                  <a:srgbClr val="4E3B30"/>
                </a:solidFill>
              </a:rPr>
              <a:t>83</a:t>
            </a:r>
            <a:r>
              <a:rPr lang="zh-TW" altLang="en-US" sz="2800" dirty="0">
                <a:solidFill>
                  <a:srgbClr val="4E3B30"/>
                </a:solidFill>
              </a:rPr>
              <a:t>個問題，而沒有一個問題是約伯能夠回答的。</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神讓約伯看見神是一位創造天地的主。</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神讓約伯看見神是一位掌管生命的主。</a:t>
            </a:r>
            <a:endParaRPr lang="en-US" altLang="zh-TW" sz="2800" dirty="0">
              <a:solidFill>
                <a:srgbClr val="4E3B30"/>
              </a:solidFill>
            </a:endParaRPr>
          </a:p>
          <a:p>
            <a:pPr marL="744538" lvl="1" indent="-742950">
              <a:lnSpc>
                <a:spcPct val="110000"/>
              </a:lnSpc>
              <a:spcAft>
                <a:spcPts val="1200"/>
              </a:spcAft>
              <a:buSzPct val="100000"/>
              <a:buFont typeface="Wingdings" panose="05000000000000000000" pitchFamily="2" charset="2"/>
              <a:buChar char="Ø"/>
            </a:pPr>
            <a:r>
              <a:rPr lang="zh-TW" altLang="en-US" sz="2400" dirty="0">
                <a:solidFill>
                  <a:srgbClr val="4E3B30"/>
                </a:solidFill>
              </a:rPr>
              <a:t>沒有一個活著的人能夠越過死亡的門去了解死亡的真相</a:t>
            </a:r>
            <a:endParaRPr lang="en-US" altLang="zh-TW" sz="2400" dirty="0">
              <a:solidFill>
                <a:srgbClr val="4E3B30"/>
              </a:solidFill>
            </a:endParaRPr>
          </a:p>
          <a:p>
            <a:pPr marL="744538" lvl="1" indent="-742950">
              <a:lnSpc>
                <a:spcPct val="110000"/>
              </a:lnSpc>
              <a:spcAft>
                <a:spcPts val="1200"/>
              </a:spcAft>
              <a:buSzPct val="100000"/>
              <a:buFont typeface="Wingdings" panose="05000000000000000000" pitchFamily="2" charset="2"/>
              <a:buChar char="Ø"/>
            </a:pPr>
            <a:r>
              <a:rPr lang="zh-TW" altLang="en-US" sz="2400" dirty="0">
                <a:solidFill>
                  <a:srgbClr val="4E3B30"/>
                </a:solidFill>
              </a:rPr>
              <a:t>沒有一個死了的人能夠重新越過死蔭的門回到活人世界。</a:t>
            </a:r>
            <a:endParaRPr lang="en-US" altLang="zh-TW" sz="24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科學永遠是一門研究觀察神的創造的學問。</a:t>
            </a:r>
            <a:endParaRPr lang="en-US" altLang="zh-TW" sz="2800" dirty="0">
              <a:solidFill>
                <a:srgbClr val="4E3B30"/>
              </a:solidFill>
            </a:endParaRPr>
          </a:p>
        </p:txBody>
      </p:sp>
    </p:spTree>
    <p:extLst>
      <p:ext uri="{BB962C8B-B14F-4D97-AF65-F5344CB8AC3E}">
        <p14:creationId xmlns:p14="http://schemas.microsoft.com/office/powerpoint/2010/main" val="38301320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lnSpcReduction="10000"/>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神質問約伯有關大自然的創造，包括海洋、光、冰雪、雨水、宇宙星辰、閃電。</a:t>
            </a:r>
            <a:endParaRPr lang="en-US" altLang="zh-TW" sz="2800" dirty="0">
              <a:solidFill>
                <a:srgbClr val="4E3B30"/>
              </a:solidFill>
            </a:endParaRPr>
          </a:p>
          <a:p>
            <a:pPr marL="744538" lvl="1" indent="-742950">
              <a:lnSpc>
                <a:spcPct val="110000"/>
              </a:lnSpc>
              <a:spcAft>
                <a:spcPts val="1200"/>
              </a:spcAft>
              <a:buSzPct val="100000"/>
            </a:pPr>
            <a:r>
              <a:rPr lang="zh-TW" altLang="en-US" sz="2800" dirty="0"/>
              <a:t>神以動物的創造來質問約伯，包括獅子、烏鴉、山羊、母鹿、野驢、野牛、鴕鳥、馬、鷹雀、河馬、以及鱷魚。</a:t>
            </a:r>
            <a:endParaRPr lang="en-US" altLang="zh-TW" sz="2800" dirty="0"/>
          </a:p>
          <a:p>
            <a:pPr marL="1588" lvl="1" indent="0">
              <a:lnSpc>
                <a:spcPct val="110000"/>
              </a:lnSpc>
              <a:spcBef>
                <a:spcPts val="0"/>
              </a:spcBef>
              <a:spcAft>
                <a:spcPts val="1200"/>
              </a:spcAft>
              <a:buSzPct val="100000"/>
              <a:buNone/>
            </a:pPr>
            <a:r>
              <a:rPr lang="zh-TW" altLang="en-US" u="sng" dirty="0"/>
              <a:t>伯</a:t>
            </a:r>
            <a:r>
              <a:rPr lang="en-US" altLang="zh-TW" u="sng" dirty="0"/>
              <a:t>39</a:t>
            </a:r>
            <a:r>
              <a:rPr lang="zh-TW" altLang="en-US" u="sng" dirty="0"/>
              <a:t>：</a:t>
            </a:r>
            <a:r>
              <a:rPr lang="en-US" altLang="zh-TW" u="sng" dirty="0"/>
              <a:t>1-3</a:t>
            </a:r>
            <a:r>
              <a:rPr lang="zh-TW" altLang="en-US" dirty="0"/>
              <a:t>：</a:t>
            </a:r>
            <a:r>
              <a:rPr lang="zh-TW" altLang="en-US" sz="2800" dirty="0"/>
              <a:t>「</a:t>
            </a:r>
            <a:r>
              <a:rPr lang="zh-TW" altLang="en-US" dirty="0"/>
              <a:t>母鹿下犢之期，你能察定麼？</a:t>
            </a:r>
            <a:r>
              <a:rPr lang="en-US" baseline="30000" dirty="0"/>
              <a:t>2</a:t>
            </a:r>
            <a:r>
              <a:rPr lang="zh-TW" altLang="en-US" dirty="0"/>
              <a:t>它們懷胎的月數，你能數算麼？它們幾時生產，你能曉得麼？</a:t>
            </a:r>
            <a:r>
              <a:rPr lang="en-US" baseline="30000" dirty="0"/>
              <a:t>3</a:t>
            </a:r>
            <a:r>
              <a:rPr lang="zh-TW" altLang="en-US" dirty="0"/>
              <a:t>它們屈身，將子生下，就除掉疼痛。</a:t>
            </a:r>
            <a:r>
              <a:rPr lang="zh-TW" altLang="en-US" sz="2800" dirty="0"/>
              <a:t>」</a:t>
            </a:r>
            <a:endParaRPr lang="en-US" altLang="zh-TW" sz="2800" dirty="0"/>
          </a:p>
        </p:txBody>
      </p:sp>
    </p:spTree>
    <p:extLst>
      <p:ext uri="{BB962C8B-B14F-4D97-AF65-F5344CB8AC3E}">
        <p14:creationId xmlns:p14="http://schemas.microsoft.com/office/powerpoint/2010/main" val="39233674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638800"/>
          </a:xfrm>
        </p:spPr>
        <p:txBody>
          <a:bodyPr>
            <a:normAutofit/>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39</a:t>
            </a:r>
            <a:r>
              <a:rPr lang="zh-TW" altLang="en-US" u="sng" dirty="0"/>
              <a:t>：</a:t>
            </a:r>
            <a:r>
              <a:rPr lang="en-US" altLang="zh-TW" u="sng" dirty="0"/>
              <a:t>13-17</a:t>
            </a:r>
            <a:r>
              <a:rPr lang="zh-TW" altLang="en-US" u="sng" dirty="0"/>
              <a:t>，</a:t>
            </a:r>
            <a:r>
              <a:rPr lang="en-US" altLang="zh-TW" u="sng" dirty="0"/>
              <a:t>26-27</a:t>
            </a:r>
            <a:r>
              <a:rPr lang="zh-TW" altLang="en-US" dirty="0"/>
              <a:t>：</a:t>
            </a:r>
            <a:r>
              <a:rPr lang="zh-TW" altLang="en-US" sz="2800" dirty="0"/>
              <a:t>「</a:t>
            </a:r>
            <a:r>
              <a:rPr lang="en-US" baseline="30000" dirty="0"/>
              <a:t> 13</a:t>
            </a:r>
            <a:r>
              <a:rPr lang="zh-TW" altLang="en-US" dirty="0"/>
              <a:t>鴕鳥的翅膀歡然搧展，豈是顯慈愛的翎毛和羽毛麼？</a:t>
            </a:r>
            <a:r>
              <a:rPr lang="en-US" baseline="30000" dirty="0"/>
              <a:t>14</a:t>
            </a:r>
            <a:r>
              <a:rPr lang="zh-TW" altLang="en-US" dirty="0"/>
              <a:t>因它把蛋留在地上，在塵土中使得溫暖；</a:t>
            </a:r>
            <a:r>
              <a:rPr lang="en-US" baseline="30000" dirty="0"/>
              <a:t>15</a:t>
            </a:r>
            <a:r>
              <a:rPr lang="zh-TW" altLang="en-US" dirty="0"/>
              <a:t>卻想不到被腳踹碎，或被野獸踐踏。</a:t>
            </a:r>
            <a:r>
              <a:rPr lang="en-US" baseline="30000" dirty="0"/>
              <a:t>16</a:t>
            </a:r>
            <a:r>
              <a:rPr lang="zh-TW" altLang="en-US" dirty="0"/>
              <a:t>它忍心待雛，似乎不是自己的；雖然徒受勞苦，也不為雛懼怕；</a:t>
            </a:r>
            <a:r>
              <a:rPr lang="en-US" baseline="30000" dirty="0"/>
              <a:t>17</a:t>
            </a:r>
            <a:r>
              <a:rPr lang="zh-TW" altLang="en-US" dirty="0"/>
              <a:t>因為神使它沒有智慧，也未將悟性賜給它。</a:t>
            </a:r>
            <a:r>
              <a:rPr lang="en-US" altLang="zh-TW" dirty="0"/>
              <a:t>…</a:t>
            </a:r>
            <a:r>
              <a:rPr lang="en-US" baseline="30000" dirty="0"/>
              <a:t>26</a:t>
            </a:r>
            <a:r>
              <a:rPr lang="zh-TW" altLang="en-US" dirty="0"/>
              <a:t>鷹雀飛翔，展開翅膀一直向南，豈是藉你的智慧麼？</a:t>
            </a:r>
            <a:r>
              <a:rPr lang="en-US" baseline="30000" dirty="0"/>
              <a:t>27</a:t>
            </a:r>
            <a:r>
              <a:rPr lang="zh-TW" altLang="en-US" dirty="0"/>
              <a:t>大鷹上騰在高處搭窩，豈是聽你的吩咐麼？ </a:t>
            </a:r>
            <a:r>
              <a:rPr lang="zh-TW" altLang="en-US" sz="2800" dirty="0"/>
              <a:t>」</a:t>
            </a:r>
            <a:endParaRPr lang="en-US" altLang="zh-TW" sz="2800" dirty="0"/>
          </a:p>
        </p:txBody>
      </p:sp>
    </p:spTree>
    <p:extLst>
      <p:ext uri="{BB962C8B-B14F-4D97-AF65-F5344CB8AC3E}">
        <p14:creationId xmlns:p14="http://schemas.microsoft.com/office/powerpoint/2010/main" val="19205694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其實神可以用其他不同的方式來回答約伯：</a:t>
            </a:r>
            <a:endParaRPr lang="en-US" altLang="zh-TW" sz="2800"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神可以告訴約伯這個苦難發生的原因。</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神也可以告訴約伯這個苦難發生的意義和目的。</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神也可以用安慰的話對約伯說。</a:t>
            </a:r>
            <a:endParaRPr lang="en-US" altLang="zh-TW" sz="2600" b="1"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神以</a:t>
            </a:r>
            <a:r>
              <a:rPr lang="en-US" altLang="zh-TW" sz="2800" dirty="0">
                <a:solidFill>
                  <a:srgbClr val="4E3B30"/>
                </a:solidFill>
              </a:rPr>
              <a:t>83</a:t>
            </a:r>
            <a:r>
              <a:rPr lang="zh-TW" altLang="en-US" sz="2800" dirty="0">
                <a:solidFill>
                  <a:srgbClr val="4E3B30"/>
                </a:solidFill>
              </a:rPr>
              <a:t>個問題來質問約伯只有一個目的：調整約伯的自我和他心目中的神之間的比例和地位。</a:t>
            </a:r>
            <a:endParaRPr lang="en-US" altLang="zh-TW" sz="2800" dirty="0">
              <a:solidFill>
                <a:srgbClr val="4E3B30"/>
              </a:solidFill>
            </a:endParaRPr>
          </a:p>
          <a:p>
            <a:pPr marL="744538" lvl="1" indent="-742950">
              <a:lnSpc>
                <a:spcPct val="110000"/>
              </a:lnSpc>
              <a:spcAft>
                <a:spcPts val="1200"/>
              </a:spcAft>
              <a:buSzPct val="100000"/>
            </a:pPr>
            <a:endParaRPr lang="en-US" altLang="zh-TW" sz="2800" dirty="0">
              <a:solidFill>
                <a:srgbClr val="4E3B30"/>
              </a:solidFill>
            </a:endParaRPr>
          </a:p>
        </p:txBody>
      </p:sp>
    </p:spTree>
    <p:extLst>
      <p:ext uri="{BB962C8B-B14F-4D97-AF65-F5344CB8AC3E}">
        <p14:creationId xmlns:p14="http://schemas.microsoft.com/office/powerpoint/2010/main" val="11329061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每個神所問的問題都指出神絕對至高的主權，</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每個約伯回答不出來的問題都使約伯更加的卑微。</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約伯的自憐所帶來內心的不平和苦毒，已經成為他在苦難中最大的痛苦；</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約伯的自義所造成自我的過分膨脹，已經使他無法看見神在這件事上的主權和旨意。</a:t>
            </a:r>
            <a:endParaRPr lang="en-US" altLang="zh-TW" sz="2800" dirty="0">
              <a:solidFill>
                <a:srgbClr val="4E3B30"/>
              </a:solidFill>
            </a:endParaRPr>
          </a:p>
          <a:p>
            <a:pPr marL="744538" lvl="1" indent="-742950">
              <a:lnSpc>
                <a:spcPct val="110000"/>
              </a:lnSpc>
              <a:spcAft>
                <a:spcPts val="1200"/>
              </a:spcAft>
              <a:buSzPct val="100000"/>
            </a:pPr>
            <a:endParaRPr lang="en-US" altLang="zh-TW" sz="2800" dirty="0">
              <a:solidFill>
                <a:srgbClr val="4E3B30"/>
              </a:solidFill>
            </a:endParaRPr>
          </a:p>
        </p:txBody>
      </p:sp>
    </p:spTree>
    <p:extLst>
      <p:ext uri="{BB962C8B-B14F-4D97-AF65-F5344CB8AC3E}">
        <p14:creationId xmlns:p14="http://schemas.microsoft.com/office/powerpoint/2010/main" val="35815621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638800"/>
          </a:xfrm>
        </p:spPr>
        <p:txBody>
          <a:bodyPr>
            <a:normAutofit lnSpcReduction="10000"/>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40</a:t>
            </a:r>
            <a:r>
              <a:rPr lang="zh-TW" altLang="en-US" u="sng" dirty="0"/>
              <a:t>：</a:t>
            </a:r>
            <a:r>
              <a:rPr lang="en-US" altLang="zh-TW" u="sng" dirty="0"/>
              <a:t>1-9</a:t>
            </a:r>
            <a:r>
              <a:rPr lang="zh-TW" altLang="en-US" dirty="0"/>
              <a:t>：</a:t>
            </a:r>
            <a:r>
              <a:rPr lang="zh-TW" altLang="en-US" sz="2800" dirty="0"/>
              <a:t>「</a:t>
            </a:r>
            <a:r>
              <a:rPr lang="en-US" baseline="30000" dirty="0"/>
              <a:t> 1</a:t>
            </a:r>
            <a:r>
              <a:rPr lang="zh-TW" altLang="en-US" dirty="0"/>
              <a:t>耶和華又對約伯說：</a:t>
            </a:r>
            <a:r>
              <a:rPr lang="en-US" baseline="30000" dirty="0"/>
              <a:t>2</a:t>
            </a:r>
            <a:r>
              <a:rPr lang="zh-TW" altLang="en-US" dirty="0"/>
              <a:t>強辯的豈可與全能者爭論麼？與神辯駁的可以回答這些罷！</a:t>
            </a:r>
            <a:r>
              <a:rPr lang="en-US" baseline="30000" dirty="0"/>
              <a:t>3</a:t>
            </a:r>
            <a:r>
              <a:rPr lang="zh-TW" altLang="en-US" dirty="0"/>
              <a:t>於是，約伯回答耶和華說：</a:t>
            </a:r>
            <a:r>
              <a:rPr lang="en-US" baseline="30000" dirty="0"/>
              <a:t>4</a:t>
            </a:r>
            <a:r>
              <a:rPr lang="zh-TW" altLang="en-US" dirty="0"/>
              <a:t>我是卑賤的！我用甚麼回答你呢？只好用手摀口。</a:t>
            </a:r>
            <a:r>
              <a:rPr lang="en-US" baseline="30000" dirty="0"/>
              <a:t>5</a:t>
            </a:r>
            <a:r>
              <a:rPr lang="zh-TW" altLang="en-US" dirty="0"/>
              <a:t>我說了一次，再不回答；說了兩次，就不再說。</a:t>
            </a:r>
            <a:r>
              <a:rPr lang="en-US" baseline="30000" dirty="0"/>
              <a:t>6</a:t>
            </a:r>
            <a:r>
              <a:rPr lang="zh-TW" altLang="en-US" dirty="0"/>
              <a:t>於是，耶和華從旋風中回答約伯說：</a:t>
            </a:r>
            <a:r>
              <a:rPr lang="en-US" baseline="30000" dirty="0"/>
              <a:t>7</a:t>
            </a:r>
            <a:r>
              <a:rPr lang="zh-TW" altLang="en-US" dirty="0"/>
              <a:t>你要如勇士束腰；我問你，你可以指示我。</a:t>
            </a:r>
            <a:r>
              <a:rPr lang="en-US" baseline="30000" dirty="0"/>
              <a:t>8</a:t>
            </a:r>
            <a:r>
              <a:rPr lang="zh-TW" altLang="en-US" dirty="0"/>
              <a:t>你豈可廢棄我所擬定的？豈可定我有罪，好顯自己為義麼？</a:t>
            </a:r>
            <a:r>
              <a:rPr lang="en-US" baseline="30000" dirty="0"/>
              <a:t>9</a:t>
            </a:r>
            <a:r>
              <a:rPr lang="zh-TW" altLang="en-US" dirty="0"/>
              <a:t>你有神那樣的膀臂麼？你能像他發雷聲麼？</a:t>
            </a:r>
            <a:r>
              <a:rPr lang="zh-TW" altLang="en-US" sz="2800" dirty="0"/>
              <a:t>」</a:t>
            </a:r>
            <a:endParaRPr lang="en-US" altLang="zh-TW" sz="2800" dirty="0"/>
          </a:p>
        </p:txBody>
      </p:sp>
    </p:spTree>
    <p:extLst>
      <p:ext uri="{BB962C8B-B14F-4D97-AF65-F5344CB8AC3E}">
        <p14:creationId xmlns:p14="http://schemas.microsoft.com/office/powerpoint/2010/main" val="272410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startAt="2"/>
            </a:pPr>
            <a:r>
              <a:rPr lang="zh-TW" altLang="en-US" sz="3200" u="sng" dirty="0"/>
              <a:t>神絕對至高的主權</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a:t>
            </a:r>
            <a:r>
              <a:rPr lang="en-US" altLang="zh-TW" sz="2800" dirty="0">
                <a:solidFill>
                  <a:srgbClr val="4E3B30"/>
                </a:solidFill>
              </a:rPr>
              <a:t>Your God is too small</a:t>
            </a:r>
            <a:r>
              <a:rPr lang="zh-TW" altLang="en-US" sz="2800" dirty="0">
                <a:solidFill>
                  <a:srgbClr val="4E3B30"/>
                </a:solidFill>
              </a:rPr>
              <a:t>」，中文翻譯：「你的神太渺小了」。</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我們心目中所認為的神實在是太小了：</a:t>
            </a:r>
            <a:endParaRPr lang="en-US" altLang="zh-TW" sz="2800"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我們對神的應許不敢完全相信，</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對神的能力不敢完全信靠。</a:t>
            </a:r>
            <a:endParaRPr lang="en-US" altLang="zh-TW" sz="2600" b="1"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「如果我們心中的神夠大的話，那麼我們生命中百分之九十以上的問題都可以迎刃而解。」</a:t>
            </a:r>
            <a:endParaRPr lang="en-US" altLang="zh-TW" sz="2800" dirty="0">
              <a:solidFill>
                <a:srgbClr val="4E3B30"/>
              </a:solidFill>
            </a:endParaRPr>
          </a:p>
        </p:txBody>
      </p:sp>
    </p:spTree>
    <p:extLst>
      <p:ext uri="{BB962C8B-B14F-4D97-AF65-F5344CB8AC3E}">
        <p14:creationId xmlns:p14="http://schemas.microsoft.com/office/powerpoint/2010/main" val="11724927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638800"/>
          </a:xfrm>
        </p:spPr>
        <p:txBody>
          <a:bodyPr>
            <a:normAutofit/>
          </a:bodyPr>
          <a:lstStyle/>
          <a:p>
            <a:pPr marL="742950" indent="-742950">
              <a:lnSpc>
                <a:spcPct val="110000"/>
              </a:lnSpc>
              <a:spcAft>
                <a:spcPts val="1200"/>
              </a:spcAft>
              <a:buSzPct val="100000"/>
              <a:buFont typeface="+mj-lt"/>
              <a:buAutoNum type="arabicPeriod" startAt="3"/>
            </a:pPr>
            <a:r>
              <a:rPr lang="zh-TW" altLang="en-US" sz="3200" u="sng" dirty="0"/>
              <a:t>從風聞有祢到親眼見祢</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42</a:t>
            </a:r>
            <a:r>
              <a:rPr lang="zh-TW" altLang="en-US" u="sng" dirty="0"/>
              <a:t>：</a:t>
            </a:r>
            <a:r>
              <a:rPr lang="en-US" altLang="zh-TW" u="sng" dirty="0"/>
              <a:t>1-6</a:t>
            </a:r>
            <a:r>
              <a:rPr lang="zh-TW" altLang="en-US" dirty="0"/>
              <a:t>：</a:t>
            </a:r>
            <a:r>
              <a:rPr lang="zh-TW" altLang="en-US" sz="2800" dirty="0"/>
              <a:t>「</a:t>
            </a:r>
            <a:r>
              <a:rPr lang="en-US" baseline="30000" dirty="0"/>
              <a:t> 1</a:t>
            </a:r>
            <a:r>
              <a:rPr lang="zh-TW" altLang="en-US" dirty="0"/>
              <a:t>約伯回答耶和華說：</a:t>
            </a:r>
            <a:r>
              <a:rPr lang="en-US" baseline="30000" dirty="0"/>
              <a:t>2</a:t>
            </a:r>
            <a:r>
              <a:rPr lang="zh-TW" altLang="en-US" dirty="0"/>
              <a:t>我知道，你萬事都能做；你的旨意不能攔阻。</a:t>
            </a:r>
            <a:r>
              <a:rPr lang="en-US" baseline="30000" dirty="0"/>
              <a:t>3</a:t>
            </a:r>
            <a:r>
              <a:rPr lang="zh-TW" altLang="en-US" dirty="0"/>
              <a:t>誰用無知的言語使你的旨意隱藏呢？我所說的是我不明白的；這些事太奇妙，是我不知道的。</a:t>
            </a:r>
            <a:r>
              <a:rPr lang="en-US" baseline="30000" dirty="0"/>
              <a:t>4</a:t>
            </a:r>
            <a:r>
              <a:rPr lang="zh-TW" altLang="en-US" dirty="0"/>
              <a:t>求你聽我，我要說話；我問你，求你指示我。</a:t>
            </a:r>
            <a:r>
              <a:rPr lang="en-US" baseline="30000" dirty="0"/>
              <a:t>5</a:t>
            </a:r>
            <a:r>
              <a:rPr lang="zh-TW" altLang="en-US" dirty="0"/>
              <a:t>我從前風聞有你，現在親眼看見你。</a:t>
            </a:r>
            <a:r>
              <a:rPr lang="en-US" baseline="30000" dirty="0"/>
              <a:t>6</a:t>
            </a:r>
            <a:r>
              <a:rPr lang="zh-TW" altLang="en-US" dirty="0"/>
              <a:t>因此我厭惡自己，在塵土和爐灰中懊悔。</a:t>
            </a:r>
            <a:r>
              <a:rPr lang="zh-TW" altLang="en-US" sz="2800" dirty="0"/>
              <a:t>」</a:t>
            </a:r>
            <a:endParaRPr lang="en-US" altLang="zh-TW" sz="2800" dirty="0"/>
          </a:p>
        </p:txBody>
      </p:sp>
    </p:spTree>
    <p:extLst>
      <p:ext uri="{BB962C8B-B14F-4D97-AF65-F5344CB8AC3E}">
        <p14:creationId xmlns:p14="http://schemas.microsoft.com/office/powerpoint/2010/main" val="41020127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0"/>
          </p:nvPr>
        </p:nvSpPr>
        <p:spPr>
          <a:xfrm>
            <a:off x="533400" y="1207848"/>
            <a:ext cx="8229600" cy="5486400"/>
          </a:xfrm>
        </p:spPr>
        <p:txBody>
          <a:bodyPr>
            <a:normAutofit/>
          </a:bodyPr>
          <a:lstStyle/>
          <a:p>
            <a:pPr marL="514350" indent="-514350">
              <a:spcAft>
                <a:spcPts val="600"/>
              </a:spcAft>
              <a:buSzPct val="100000"/>
              <a:buFont typeface="+mj-lt"/>
              <a:buAutoNum type="alphaUcPeriod"/>
            </a:pPr>
            <a:r>
              <a:rPr lang="zh-TW" altLang="en-US" b="1" dirty="0"/>
              <a:t>前言：</a:t>
            </a:r>
            <a:endParaRPr lang="en-US" altLang="zh-TW" b="1" dirty="0"/>
          </a:p>
          <a:p>
            <a:pPr marL="914400" lvl="1" indent="-514350">
              <a:buSzPct val="100000"/>
            </a:pPr>
            <a:endParaRPr lang="en-US" b="1" dirty="0"/>
          </a:p>
          <a:p>
            <a:pPr marL="0" indent="0">
              <a:buSzPct val="100000"/>
              <a:buNone/>
            </a:pPr>
            <a:endParaRPr lang="en-US" b="1" dirty="0"/>
          </a:p>
        </p:txBody>
      </p:sp>
      <p:sp>
        <p:nvSpPr>
          <p:cNvPr id="3" name="Title 2"/>
          <p:cNvSpPr>
            <a:spLocks noGrp="1"/>
          </p:cNvSpPr>
          <p:nvPr>
            <p:ph type="title"/>
          </p:nvPr>
        </p:nvSpPr>
        <p:spPr/>
        <p:txBody>
          <a:bodyPr>
            <a:normAutofit/>
          </a:bodyPr>
          <a:lstStyle/>
          <a:p>
            <a:r>
              <a:rPr lang="zh-TW" altLang="en-US" sz="3600" b="1" dirty="0"/>
              <a:t>約伯記</a:t>
            </a:r>
            <a:r>
              <a:rPr lang="en-US" altLang="zh-TW" sz="3600" b="1" dirty="0"/>
              <a:t>(</a:t>
            </a:r>
            <a:r>
              <a:rPr lang="zh-TW" altLang="en-US" sz="3600" b="1" dirty="0"/>
              <a:t>三</a:t>
            </a:r>
            <a:r>
              <a:rPr lang="en-US" altLang="zh-TW" sz="3600" b="1" dirty="0"/>
              <a:t>) – </a:t>
            </a:r>
            <a:r>
              <a:rPr lang="zh-TW" altLang="en-US" sz="3600" b="1" dirty="0"/>
              <a:t>從風聞有祢到親眼見祢</a:t>
            </a:r>
            <a:endParaRPr lang="en-US" sz="3600" dirty="0"/>
          </a:p>
        </p:txBody>
      </p:sp>
      <p:sp>
        <p:nvSpPr>
          <p:cNvPr id="4" name="Text Placeholder 8"/>
          <p:cNvSpPr txBox="1">
            <a:spLocks/>
          </p:cNvSpPr>
          <p:nvPr/>
        </p:nvSpPr>
        <p:spPr>
          <a:xfrm>
            <a:off x="533400" y="1981200"/>
            <a:ext cx="8610600" cy="4648200"/>
          </a:xfrm>
          <a:prstGeom prst="rect">
            <a:avLst/>
          </a:prstGeom>
        </p:spPr>
        <p:txBody>
          <a:bodyPr vert="horz">
            <a:normAutofit/>
          </a:bodyPr>
          <a:lstStyle>
            <a:lvl1pPr marL="342900" indent="-342900" algn="l" rtl="0" eaLnBrk="1" latinLnBrk="0" hangingPunct="1">
              <a:lnSpc>
                <a:spcPct val="90000"/>
              </a:lnSpc>
              <a:spcBef>
                <a:spcPct val="20000"/>
              </a:spcBef>
              <a:buClr>
                <a:srgbClr val="C00000"/>
              </a:buClr>
              <a:buSzPct val="70000"/>
              <a:buFont typeface="Wingdings" pitchFamily="2" charset="2"/>
              <a:buChar char="Ø"/>
              <a:defRPr kumimoji="0" sz="3600" b="1" kern="1200">
                <a:solidFill>
                  <a:schemeClr val="tx2"/>
                </a:solidFill>
                <a:latin typeface="+mn-lt"/>
                <a:ea typeface="+mn-ea"/>
                <a:cs typeface="+mn-cs"/>
              </a:defRPr>
            </a:lvl1pPr>
            <a:lvl2pPr marL="742950" indent="-285750" algn="l" rtl="0" eaLnBrk="1" latinLnBrk="0" hangingPunct="1">
              <a:lnSpc>
                <a:spcPct val="90000"/>
              </a:lnSpc>
              <a:spcBef>
                <a:spcPct val="20000"/>
              </a:spcBef>
              <a:buClr>
                <a:srgbClr val="C00000"/>
              </a:buClr>
              <a:buSzPct val="70000"/>
              <a:buFont typeface="Wingdings" pitchFamily="2" charset="2"/>
              <a:buChar char="v"/>
              <a:defRPr kumimoji="0" sz="3200" b="1" kern="1200">
                <a:solidFill>
                  <a:schemeClr val="tx2"/>
                </a:solidFill>
                <a:latin typeface="+mn-lt"/>
                <a:ea typeface="+mn-ea"/>
                <a:cs typeface="+mn-cs"/>
              </a:defRPr>
            </a:lvl2pPr>
            <a:lvl3pPr marL="1143000" indent="-228600" algn="l" rtl="0" eaLnBrk="1" latinLnBrk="0" hangingPunct="1">
              <a:lnSpc>
                <a:spcPct val="90000"/>
              </a:lnSpc>
              <a:spcBef>
                <a:spcPct val="20000"/>
              </a:spcBef>
              <a:buClr>
                <a:srgbClr val="C00000"/>
              </a:buClr>
              <a:buSzPct val="70000"/>
              <a:buFont typeface="Wingdings" pitchFamily="2" charset="2"/>
              <a:buChar char="q"/>
              <a:defRPr kumimoji="0" sz="2800" kern="1200">
                <a:solidFill>
                  <a:schemeClr val="tx2"/>
                </a:solidFill>
                <a:latin typeface="+mn-lt"/>
                <a:ea typeface="+mn-ea"/>
                <a:cs typeface="+mn-cs"/>
              </a:defRPr>
            </a:lvl3pPr>
            <a:lvl4pPr marL="1600200" indent="-228600" algn="l" rtl="0" eaLnBrk="1" latinLnBrk="0" hangingPunct="1">
              <a:lnSpc>
                <a:spcPct val="90000"/>
              </a:lnSpc>
              <a:spcBef>
                <a:spcPct val="20000"/>
              </a:spcBef>
              <a:buClr>
                <a:srgbClr val="C00000"/>
              </a:buClr>
              <a:buSzPct val="70000"/>
              <a:buFont typeface="Wingdings" pitchFamily="2" charset="2"/>
              <a:buChar char="§"/>
              <a:defRPr kumimoji="0" sz="2400" kern="1200">
                <a:solidFill>
                  <a:schemeClr val="tx2"/>
                </a:solidFill>
                <a:latin typeface="+mn-lt"/>
                <a:ea typeface="+mn-ea"/>
                <a:cs typeface="+mn-cs"/>
              </a:defRPr>
            </a:lvl4pPr>
            <a:lvl5pPr marL="2057400" indent="-228600" algn="l" rtl="0" eaLnBrk="1" latinLnBrk="0" hangingPunct="1">
              <a:lnSpc>
                <a:spcPct val="90000"/>
              </a:lnSpc>
              <a:spcBef>
                <a:spcPct val="20000"/>
              </a:spcBef>
              <a:buClr>
                <a:srgbClr val="C00000"/>
              </a:buClr>
              <a:buSzPct val="60000"/>
              <a:buFont typeface="Courier New" pitchFamily="49" charset="0"/>
              <a:buChar char="o"/>
              <a:defRPr kumimoji="0"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744538" lvl="1" indent="-742950">
              <a:lnSpc>
                <a:spcPct val="100000"/>
              </a:lnSpc>
              <a:buSzPct val="100000"/>
            </a:pPr>
            <a:endParaRPr lang="en-US" altLang="zh-TW" b="1" dirty="0">
              <a:solidFill>
                <a:srgbClr val="4E3B30"/>
              </a:solidFill>
            </a:endParaRPr>
          </a:p>
        </p:txBody>
      </p:sp>
      <p:sp>
        <p:nvSpPr>
          <p:cNvPr id="5" name="Text Placeholder 8"/>
          <p:cNvSpPr txBox="1">
            <a:spLocks/>
          </p:cNvSpPr>
          <p:nvPr/>
        </p:nvSpPr>
        <p:spPr>
          <a:xfrm>
            <a:off x="533400" y="1853518"/>
            <a:ext cx="8401050" cy="4819650"/>
          </a:xfrm>
          <a:prstGeom prst="rect">
            <a:avLst/>
          </a:prstGeom>
        </p:spPr>
        <p:txBody>
          <a:bodyPr vert="horz">
            <a:normAutofit/>
          </a:bodyPr>
          <a:lstStyle>
            <a:lvl1pPr marL="342900" indent="-342900" algn="l" rtl="0" eaLnBrk="1" latinLnBrk="0" hangingPunct="1">
              <a:lnSpc>
                <a:spcPct val="90000"/>
              </a:lnSpc>
              <a:spcBef>
                <a:spcPct val="20000"/>
              </a:spcBef>
              <a:buClr>
                <a:srgbClr val="C00000"/>
              </a:buClr>
              <a:buSzPct val="70000"/>
              <a:buFont typeface="Wingdings" pitchFamily="2" charset="2"/>
              <a:buChar char="Ø"/>
              <a:defRPr kumimoji="0" sz="3600" b="1" kern="1200">
                <a:solidFill>
                  <a:schemeClr val="tx2"/>
                </a:solidFill>
                <a:latin typeface="+mn-lt"/>
                <a:ea typeface="+mn-ea"/>
                <a:cs typeface="+mn-cs"/>
              </a:defRPr>
            </a:lvl1pPr>
            <a:lvl2pPr marL="742950" indent="-285750" algn="l" rtl="0" eaLnBrk="1" latinLnBrk="0" hangingPunct="1">
              <a:lnSpc>
                <a:spcPct val="90000"/>
              </a:lnSpc>
              <a:spcBef>
                <a:spcPct val="20000"/>
              </a:spcBef>
              <a:buClr>
                <a:srgbClr val="C00000"/>
              </a:buClr>
              <a:buSzPct val="70000"/>
              <a:buFont typeface="Wingdings" pitchFamily="2" charset="2"/>
              <a:buChar char="v"/>
              <a:defRPr kumimoji="0" sz="3200" b="1" kern="1200">
                <a:solidFill>
                  <a:schemeClr val="tx2"/>
                </a:solidFill>
                <a:latin typeface="+mn-lt"/>
                <a:ea typeface="+mn-ea"/>
                <a:cs typeface="+mn-cs"/>
              </a:defRPr>
            </a:lvl2pPr>
            <a:lvl3pPr marL="1143000" indent="-228600" algn="l" rtl="0" eaLnBrk="1" latinLnBrk="0" hangingPunct="1">
              <a:lnSpc>
                <a:spcPct val="90000"/>
              </a:lnSpc>
              <a:spcBef>
                <a:spcPct val="20000"/>
              </a:spcBef>
              <a:buClr>
                <a:srgbClr val="C00000"/>
              </a:buClr>
              <a:buSzPct val="70000"/>
              <a:buFont typeface="Wingdings" pitchFamily="2" charset="2"/>
              <a:buChar char="q"/>
              <a:defRPr kumimoji="0" sz="2800" kern="1200">
                <a:solidFill>
                  <a:schemeClr val="tx2"/>
                </a:solidFill>
                <a:latin typeface="+mn-lt"/>
                <a:ea typeface="+mn-ea"/>
                <a:cs typeface="+mn-cs"/>
              </a:defRPr>
            </a:lvl3pPr>
            <a:lvl4pPr marL="1600200" indent="-228600" algn="l" rtl="0" eaLnBrk="1" latinLnBrk="0" hangingPunct="1">
              <a:lnSpc>
                <a:spcPct val="90000"/>
              </a:lnSpc>
              <a:spcBef>
                <a:spcPct val="20000"/>
              </a:spcBef>
              <a:buClr>
                <a:srgbClr val="C00000"/>
              </a:buClr>
              <a:buSzPct val="70000"/>
              <a:buFont typeface="Wingdings" pitchFamily="2" charset="2"/>
              <a:buChar char="§"/>
              <a:defRPr kumimoji="0" sz="2400" kern="1200">
                <a:solidFill>
                  <a:schemeClr val="tx2"/>
                </a:solidFill>
                <a:latin typeface="+mn-lt"/>
                <a:ea typeface="+mn-ea"/>
                <a:cs typeface="+mn-cs"/>
              </a:defRPr>
            </a:lvl4pPr>
            <a:lvl5pPr marL="2057400" indent="-228600" algn="l" rtl="0" eaLnBrk="1" latinLnBrk="0" hangingPunct="1">
              <a:lnSpc>
                <a:spcPct val="90000"/>
              </a:lnSpc>
              <a:spcBef>
                <a:spcPct val="20000"/>
              </a:spcBef>
              <a:buClr>
                <a:srgbClr val="C00000"/>
              </a:buClr>
              <a:buSzPct val="60000"/>
              <a:buFont typeface="Courier New" pitchFamily="49" charset="0"/>
              <a:buChar char="o"/>
              <a:defRPr kumimoji="0"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a:lstStyle>
          <a:p>
            <a:pPr marL="744538" lvl="1" indent="-742950">
              <a:lnSpc>
                <a:spcPct val="110000"/>
              </a:lnSpc>
              <a:spcAft>
                <a:spcPts val="1200"/>
              </a:spcAft>
              <a:buSzPct val="100000"/>
            </a:pPr>
            <a:r>
              <a:rPr lang="zh-TW" altLang="en-US" sz="2800" dirty="0">
                <a:solidFill>
                  <a:srgbClr val="4E3B30"/>
                </a:solidFill>
              </a:rPr>
              <a:t>約伯記講道系列：</a:t>
            </a:r>
            <a:endParaRPr lang="en-US" altLang="zh-TW" sz="2800"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約伯記</a:t>
            </a:r>
            <a:r>
              <a:rPr lang="en-US" altLang="zh-TW" sz="2600" b="1" dirty="0">
                <a:solidFill>
                  <a:srgbClr val="4E3B30"/>
                </a:solidFill>
              </a:rPr>
              <a:t>(</a:t>
            </a:r>
            <a:r>
              <a:rPr lang="zh-TW" altLang="en-US" sz="2600" b="1" dirty="0">
                <a:solidFill>
                  <a:srgbClr val="4E3B30"/>
                </a:solidFill>
              </a:rPr>
              <a:t>一</a:t>
            </a:r>
            <a:r>
              <a:rPr lang="en-US" altLang="zh-TW" sz="2600" b="1" dirty="0">
                <a:solidFill>
                  <a:srgbClr val="4E3B30"/>
                </a:solidFill>
              </a:rPr>
              <a:t>) – </a:t>
            </a:r>
            <a:r>
              <a:rPr lang="zh-TW" altLang="en-US" sz="2600" b="1" dirty="0">
                <a:solidFill>
                  <a:srgbClr val="4E3B30"/>
                </a:solidFill>
              </a:rPr>
              <a:t>賞賜和收取的都是耶和華</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約伯記</a:t>
            </a:r>
            <a:r>
              <a:rPr lang="en-US" altLang="zh-TW" sz="2600" b="1" dirty="0">
                <a:solidFill>
                  <a:srgbClr val="4E3B30"/>
                </a:solidFill>
              </a:rPr>
              <a:t>(</a:t>
            </a:r>
            <a:r>
              <a:rPr lang="zh-TW" altLang="en-US" sz="2600" b="1" dirty="0">
                <a:solidFill>
                  <a:srgbClr val="4E3B30"/>
                </a:solidFill>
              </a:rPr>
              <a:t>二</a:t>
            </a:r>
            <a:r>
              <a:rPr lang="en-US" altLang="zh-TW" sz="2600" b="1" dirty="0">
                <a:solidFill>
                  <a:srgbClr val="4E3B30"/>
                </a:solidFill>
              </a:rPr>
              <a:t>) – </a:t>
            </a:r>
            <a:r>
              <a:rPr lang="zh-TW" altLang="en-US" sz="2600" b="1" dirty="0">
                <a:solidFill>
                  <a:srgbClr val="4E3B30"/>
                </a:solidFill>
              </a:rPr>
              <a:t>我知道我的救贖主活著</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約伯記</a:t>
            </a:r>
            <a:r>
              <a:rPr lang="en-US" altLang="zh-TW" sz="2600" b="1" dirty="0">
                <a:solidFill>
                  <a:srgbClr val="4E3B30"/>
                </a:solidFill>
              </a:rPr>
              <a:t>(</a:t>
            </a:r>
            <a:r>
              <a:rPr lang="zh-TW" altLang="en-US" sz="2600" b="1" dirty="0">
                <a:solidFill>
                  <a:srgbClr val="4E3B30"/>
                </a:solidFill>
              </a:rPr>
              <a:t>三</a:t>
            </a:r>
            <a:r>
              <a:rPr lang="en-US" altLang="zh-TW" sz="2600" b="1" dirty="0">
                <a:solidFill>
                  <a:srgbClr val="4E3B30"/>
                </a:solidFill>
              </a:rPr>
              <a:t>) – </a:t>
            </a:r>
            <a:r>
              <a:rPr lang="zh-TW" altLang="en-US" sz="2600" b="1" dirty="0">
                <a:solidFill>
                  <a:srgbClr val="4E3B30"/>
                </a:solidFill>
              </a:rPr>
              <a:t>從風聞有祢到親眼見祢</a:t>
            </a:r>
            <a:endParaRPr lang="en-US" altLang="zh-TW" sz="2600" b="1" dirty="0">
              <a:solidFill>
                <a:srgbClr val="4E3B30"/>
              </a:solidFill>
            </a:endParaRPr>
          </a:p>
          <a:p>
            <a:pPr marL="744538" lvl="1" indent="-742950">
              <a:lnSpc>
                <a:spcPct val="120000"/>
              </a:lnSpc>
              <a:spcBef>
                <a:spcPts val="0"/>
              </a:spcBef>
              <a:spcAft>
                <a:spcPts val="1200"/>
              </a:spcAft>
              <a:buSzPct val="100000"/>
            </a:pPr>
            <a:r>
              <a:rPr lang="zh-TW" altLang="en-US" sz="2800" dirty="0">
                <a:solidFill>
                  <a:srgbClr val="4E3B30"/>
                </a:solidFill>
              </a:rPr>
              <a:t>苦難如何改變一個人對神的認識。</a:t>
            </a:r>
            <a:endParaRPr lang="en-US" altLang="zh-TW" sz="2800" dirty="0">
              <a:solidFill>
                <a:srgbClr val="4E3B30"/>
              </a:solidFill>
            </a:endParaRPr>
          </a:p>
          <a:p>
            <a:pPr marL="744538" lvl="1" indent="-742950">
              <a:lnSpc>
                <a:spcPct val="120000"/>
              </a:lnSpc>
              <a:spcBef>
                <a:spcPts val="0"/>
              </a:spcBef>
              <a:spcAft>
                <a:spcPts val="1200"/>
              </a:spcAft>
              <a:buSzPct val="100000"/>
            </a:pPr>
            <a:r>
              <a:rPr lang="zh-TW" altLang="en-US" sz="2800" dirty="0">
                <a:solidFill>
                  <a:srgbClr val="4E3B30"/>
                </a:solidFill>
              </a:rPr>
              <a:t>一個受苦的人如何從自憐自義的心態中走出來。</a:t>
            </a:r>
            <a:endParaRPr lang="en-US" altLang="zh-TW" sz="2800" dirty="0">
              <a:solidFill>
                <a:srgbClr val="4E3B30"/>
              </a:solidFill>
            </a:endParaRPr>
          </a:p>
          <a:p>
            <a:pPr marL="744538" lvl="1" indent="-742950">
              <a:lnSpc>
                <a:spcPct val="120000"/>
              </a:lnSpc>
              <a:spcBef>
                <a:spcPts val="0"/>
              </a:spcBef>
              <a:spcAft>
                <a:spcPts val="1200"/>
              </a:spcAft>
              <a:buSzPct val="100000"/>
            </a:pPr>
            <a:r>
              <a:rPr lang="zh-TW" altLang="en-US" sz="2800" dirty="0">
                <a:solidFill>
                  <a:srgbClr val="4E3B30"/>
                </a:solidFill>
              </a:rPr>
              <a:t>什麼是苦難真實的意義與價值。</a:t>
            </a:r>
            <a:endParaRPr lang="zh-TW" altLang="en-US" sz="2800" b="1" dirty="0">
              <a:solidFill>
                <a:srgbClr val="4E3B30"/>
              </a:solidFill>
            </a:endParaRPr>
          </a:p>
        </p:txBody>
      </p:sp>
    </p:spTree>
    <p:extLst>
      <p:ext uri="{BB962C8B-B14F-4D97-AF65-F5344CB8AC3E}">
        <p14:creationId xmlns:p14="http://schemas.microsoft.com/office/powerpoint/2010/main" val="29209463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startAt="3"/>
            </a:pPr>
            <a:r>
              <a:rPr lang="zh-TW" altLang="en-US" sz="3200" u="sng" dirty="0"/>
              <a:t>從風聞有祢到親眼見祢</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「我從前風聞有你，現在親眼看見你」這句話：</a:t>
            </a:r>
            <a:endParaRPr lang="en-US" altLang="zh-TW" sz="2800"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總結了約伯整個苦難的經歷，</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說出了苦難真正的意義與價值，</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指出了約伯在認識神的道路上所經歷的三個階段。</a:t>
            </a:r>
            <a:endParaRPr lang="en-US" altLang="zh-TW" sz="2600" b="1"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「風聞」：約伯在苦難前對神的認識都是二手的，有關神的知識都是祖先或長輩教導傳授的。</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「親眼」：約伯在苦難之後所得到對神的認識是第一手的，是神親自啟示祂是怎樣的神。</a:t>
            </a:r>
            <a:endParaRPr lang="en-US" altLang="zh-TW" sz="2800" dirty="0">
              <a:solidFill>
                <a:srgbClr val="4E3B30"/>
              </a:solidFill>
            </a:endParaRPr>
          </a:p>
        </p:txBody>
      </p:sp>
    </p:spTree>
    <p:extLst>
      <p:ext uri="{BB962C8B-B14F-4D97-AF65-F5344CB8AC3E}">
        <p14:creationId xmlns:p14="http://schemas.microsoft.com/office/powerpoint/2010/main" val="405099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startAt="3"/>
            </a:pPr>
            <a:r>
              <a:rPr lang="zh-TW" altLang="en-US" sz="3200" u="sng" dirty="0"/>
              <a:t>從風聞有祢到親眼見祢</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第二個階段：</a:t>
            </a:r>
            <a:endParaRPr lang="en-US" altLang="zh-TW" sz="2800"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從「風聞有祢」進到「親眼見祢」的門檻階段，</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從第二手的客觀知識提升到第一手的主觀經歷和啟示的一個生命突破關鍵期。</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生命轉機的階段，但卻也是充滿危機的階段。</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如飛機從次音速加速到超音速所必經的「音障」。</a:t>
            </a:r>
            <a:endParaRPr lang="en-US" altLang="zh-TW" sz="2600" b="1" dirty="0">
              <a:solidFill>
                <a:srgbClr val="4E3B30"/>
              </a:solidFill>
            </a:endParaRPr>
          </a:p>
          <a:p>
            <a:pPr marL="1144588" lvl="2" indent="-742950">
              <a:lnSpc>
                <a:spcPct val="120000"/>
              </a:lnSpc>
              <a:spcBef>
                <a:spcPts val="0"/>
              </a:spcBef>
              <a:spcAft>
                <a:spcPts val="1200"/>
              </a:spcAft>
              <a:buSzPct val="100000"/>
              <a:buFont typeface="Wingdings" panose="05000000000000000000" pitchFamily="2" charset="2"/>
              <a:buChar char="Ø"/>
            </a:pPr>
            <a:r>
              <a:rPr lang="zh-TW" altLang="en-US" sz="2600" b="1" dirty="0">
                <a:solidFill>
                  <a:srgbClr val="4E3B30"/>
                </a:solidFill>
              </a:rPr>
              <a:t>「屬靈風暴期」，或叫作「屬靈的曠野」</a:t>
            </a:r>
            <a:endParaRPr lang="en-US" altLang="zh-TW" sz="2600" b="1" dirty="0">
              <a:solidFill>
                <a:srgbClr val="4E3B30"/>
              </a:solidFill>
            </a:endParaRPr>
          </a:p>
        </p:txBody>
      </p:sp>
    </p:spTree>
    <p:extLst>
      <p:ext uri="{BB962C8B-B14F-4D97-AF65-F5344CB8AC3E}">
        <p14:creationId xmlns:p14="http://schemas.microsoft.com/office/powerpoint/2010/main" val="76133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610600" cy="5562600"/>
          </a:xfrm>
        </p:spPr>
        <p:txBody>
          <a:bodyPr>
            <a:normAutofit/>
          </a:bodyPr>
          <a:lstStyle/>
          <a:p>
            <a:pPr marL="742950" indent="-742950">
              <a:lnSpc>
                <a:spcPct val="110000"/>
              </a:lnSpc>
              <a:spcAft>
                <a:spcPts val="1200"/>
              </a:spcAft>
              <a:buSzPct val="100000"/>
              <a:buFont typeface="+mj-lt"/>
              <a:buAutoNum type="arabicPeriod" startAt="3"/>
            </a:pPr>
            <a:r>
              <a:rPr lang="zh-TW" altLang="en-US" sz="3200" u="sng" dirty="0"/>
              <a:t>從風聞有祢到親眼見祢</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是神親自帶領他進入這段屬靈的風暴期。</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不經過這樣一個經歷，約伯對神的認識就無法突破，從「風聞有神」到「親眼見神」。</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神對每個基督徒在不同的生命季節有不同的帶領。</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屬靈生命的成長就如一棵樹的年輪，有夏季有冬季，交互輪替。</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生命的冬季所形成的年輪，總是生命中最堅實的部分。</a:t>
            </a:r>
            <a:endParaRPr lang="en-US" altLang="zh-TW" sz="2800" dirty="0">
              <a:solidFill>
                <a:srgbClr val="4E3B30"/>
              </a:solidFill>
            </a:endParaRPr>
          </a:p>
        </p:txBody>
      </p:sp>
    </p:spTree>
    <p:extLst>
      <p:ext uri="{BB962C8B-B14F-4D97-AF65-F5344CB8AC3E}">
        <p14:creationId xmlns:p14="http://schemas.microsoft.com/office/powerpoint/2010/main" val="17172728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638800"/>
          </a:xfrm>
        </p:spPr>
        <p:txBody>
          <a:bodyPr>
            <a:normAutofit/>
          </a:bodyPr>
          <a:lstStyle/>
          <a:p>
            <a:pPr marL="742950" indent="-742950">
              <a:lnSpc>
                <a:spcPct val="110000"/>
              </a:lnSpc>
              <a:spcAft>
                <a:spcPts val="1200"/>
              </a:spcAft>
              <a:buSzPct val="100000"/>
              <a:buFont typeface="+mj-lt"/>
              <a:buAutoNum type="arabicPeriod" startAt="3"/>
            </a:pPr>
            <a:r>
              <a:rPr lang="zh-TW" altLang="en-US" sz="3200" u="sng" dirty="0"/>
              <a:t>從風聞有祢到親眼見祢</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42</a:t>
            </a:r>
            <a:r>
              <a:rPr lang="zh-TW" altLang="en-US" u="sng" dirty="0"/>
              <a:t>：</a:t>
            </a:r>
            <a:r>
              <a:rPr lang="en-US" altLang="zh-TW" u="sng" dirty="0"/>
              <a:t>7-8</a:t>
            </a:r>
            <a:r>
              <a:rPr lang="zh-TW" altLang="en-US" dirty="0"/>
              <a:t>：</a:t>
            </a:r>
            <a:r>
              <a:rPr lang="zh-TW" altLang="en-US" sz="2800" dirty="0"/>
              <a:t>「</a:t>
            </a:r>
            <a:r>
              <a:rPr lang="en-US" baseline="30000" dirty="0"/>
              <a:t> 7</a:t>
            </a:r>
            <a:r>
              <a:rPr lang="zh-TW" altLang="en-US" dirty="0"/>
              <a:t>耶和華對約伯說話以後，就對提幔人以利法說：我的怒氣向你和你兩個朋友發作，因為你們議論我不如我的僕人約伯說的是。</a:t>
            </a:r>
            <a:r>
              <a:rPr lang="en-US" baseline="30000" dirty="0"/>
              <a:t>8</a:t>
            </a:r>
            <a:r>
              <a:rPr lang="zh-TW" altLang="en-US" dirty="0"/>
              <a:t>現在你們要取七隻公牛，七隻公羊，到我僕人約伯那裡去，為自己獻上燔祭，我的僕人約伯就為你們祈禱。我因悅納他，就不按你們的愚妄辦你們。你們議論我，不如我的僕人約伯說的是。</a:t>
            </a:r>
            <a:r>
              <a:rPr lang="zh-TW" altLang="en-US" sz="2800" dirty="0"/>
              <a:t>」</a:t>
            </a:r>
            <a:endParaRPr lang="en-US" altLang="zh-TW" sz="2800" dirty="0"/>
          </a:p>
        </p:txBody>
      </p:sp>
    </p:spTree>
    <p:extLst>
      <p:ext uri="{BB962C8B-B14F-4D97-AF65-F5344CB8AC3E}">
        <p14:creationId xmlns:p14="http://schemas.microsoft.com/office/powerpoint/2010/main" val="40876269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638800"/>
          </a:xfrm>
        </p:spPr>
        <p:txBody>
          <a:bodyPr>
            <a:normAutofit/>
          </a:bodyPr>
          <a:lstStyle/>
          <a:p>
            <a:pPr marL="742950" indent="-742950">
              <a:lnSpc>
                <a:spcPct val="110000"/>
              </a:lnSpc>
              <a:spcAft>
                <a:spcPts val="1200"/>
              </a:spcAft>
              <a:buSzPct val="100000"/>
              <a:buFont typeface="+mj-lt"/>
              <a:buAutoNum type="arabicPeriod" startAt="3"/>
            </a:pPr>
            <a:r>
              <a:rPr lang="zh-TW" altLang="en-US" sz="3200" u="sng" dirty="0"/>
              <a:t>從風聞有祢到親眼見祢</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42</a:t>
            </a:r>
            <a:r>
              <a:rPr lang="zh-TW" altLang="en-US" u="sng" dirty="0"/>
              <a:t>：</a:t>
            </a:r>
            <a:r>
              <a:rPr lang="en-US" altLang="zh-TW" u="sng" dirty="0"/>
              <a:t>9-10</a:t>
            </a:r>
            <a:r>
              <a:rPr lang="zh-TW" altLang="en-US" dirty="0"/>
              <a:t>：</a:t>
            </a:r>
            <a:r>
              <a:rPr lang="zh-TW" altLang="en-US" sz="2800" dirty="0"/>
              <a:t>「</a:t>
            </a:r>
            <a:r>
              <a:rPr lang="en-US" baseline="30000" dirty="0"/>
              <a:t> 9</a:t>
            </a:r>
            <a:r>
              <a:rPr lang="zh-TW" altLang="en-US" dirty="0"/>
              <a:t>於是提幔人以利法、書亞人比勒達、拿瑪人瑣法照著耶和華所吩咐的去行；耶和華就悅納約伯。</a:t>
            </a:r>
            <a:r>
              <a:rPr lang="en-US" baseline="30000" dirty="0"/>
              <a:t>10</a:t>
            </a:r>
            <a:r>
              <a:rPr lang="zh-TW" altLang="en-US" dirty="0"/>
              <a:t>約伯為他的朋友祈禱。耶和華就使約伯從苦境轉回，並且耶和華賜給他的比他從前所有的加倍。</a:t>
            </a:r>
            <a:r>
              <a:rPr lang="zh-TW" altLang="en-US" sz="2800" dirty="0"/>
              <a:t>」</a:t>
            </a:r>
            <a:endParaRPr lang="en-US" altLang="zh-TW" sz="2800" dirty="0"/>
          </a:p>
          <a:p>
            <a:pPr marL="744538" lvl="1" indent="-742950">
              <a:lnSpc>
                <a:spcPct val="110000"/>
              </a:lnSpc>
              <a:spcAft>
                <a:spcPts val="1200"/>
              </a:spcAft>
              <a:buSzPct val="100000"/>
            </a:pPr>
            <a:r>
              <a:rPr lang="zh-TW" altLang="en-US" sz="2800" dirty="0">
                <a:solidFill>
                  <a:srgbClr val="4E3B30"/>
                </a:solidFill>
              </a:rPr>
              <a:t>「我要把天國的鑰匙給你，凡你在地上所捆綁的，在天上也要捆綁；凡你在地上所釋放的，在天上也要釋放。」</a:t>
            </a:r>
            <a:r>
              <a:rPr lang="en-US" altLang="zh-TW" sz="2800" dirty="0">
                <a:solidFill>
                  <a:srgbClr val="4E3B30"/>
                </a:solidFill>
              </a:rPr>
              <a:t>(</a:t>
            </a:r>
            <a:r>
              <a:rPr lang="zh-TW" altLang="en-US" sz="2800" dirty="0">
                <a:solidFill>
                  <a:srgbClr val="4E3B30"/>
                </a:solidFill>
              </a:rPr>
              <a:t>太</a:t>
            </a:r>
            <a:r>
              <a:rPr lang="en-US" altLang="zh-TW" sz="2800" dirty="0">
                <a:solidFill>
                  <a:srgbClr val="4E3B30"/>
                </a:solidFill>
              </a:rPr>
              <a:t>16</a:t>
            </a:r>
            <a:r>
              <a:rPr lang="zh-TW" altLang="en-US" sz="2800" dirty="0">
                <a:solidFill>
                  <a:srgbClr val="4E3B30"/>
                </a:solidFill>
              </a:rPr>
              <a:t>：</a:t>
            </a:r>
            <a:r>
              <a:rPr lang="en-US" altLang="zh-TW" sz="2800" dirty="0">
                <a:solidFill>
                  <a:srgbClr val="4E3B30"/>
                </a:solidFill>
              </a:rPr>
              <a:t>19)</a:t>
            </a:r>
          </a:p>
          <a:p>
            <a:pPr marL="1588" lvl="1" indent="0">
              <a:lnSpc>
                <a:spcPct val="110000"/>
              </a:lnSpc>
              <a:spcBef>
                <a:spcPts val="0"/>
              </a:spcBef>
              <a:spcAft>
                <a:spcPts val="1200"/>
              </a:spcAft>
              <a:buSzPct val="100000"/>
              <a:buNone/>
            </a:pPr>
            <a:endParaRPr lang="en-US" altLang="zh-TW" sz="2800" dirty="0"/>
          </a:p>
        </p:txBody>
      </p:sp>
    </p:spTree>
    <p:extLst>
      <p:ext uri="{BB962C8B-B14F-4D97-AF65-F5344CB8AC3E}">
        <p14:creationId xmlns:p14="http://schemas.microsoft.com/office/powerpoint/2010/main" val="6566654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610600" cy="5562600"/>
          </a:xfrm>
        </p:spPr>
        <p:txBody>
          <a:bodyPr>
            <a:normAutofit/>
          </a:bodyPr>
          <a:lstStyle/>
          <a:p>
            <a:pPr marL="742950" indent="-742950">
              <a:lnSpc>
                <a:spcPct val="110000"/>
              </a:lnSpc>
              <a:spcAft>
                <a:spcPts val="1200"/>
              </a:spcAft>
              <a:buSzPct val="100000"/>
              <a:buFont typeface="+mj-lt"/>
              <a:buAutoNum type="arabicPeriod" startAt="3"/>
            </a:pPr>
            <a:r>
              <a:rPr lang="zh-TW" altLang="en-US" sz="3200" u="sng" dirty="0"/>
              <a:t>從風聞有祢到親眼見祢</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一個受苦的人能開口為他人禱告是帶著能力的。</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神的確賜給約伯加倍的兒女，因為約伯從來沒有失去前面十個兒女。</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從永恆的角度來看，所有的不公義不公平不合理都會在神的永恆的救贖和最後審判中化為烏有。</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「我們這至暫至輕的苦楚，要為我們成就極重無比、永遠的榮耀。」</a:t>
            </a:r>
            <a:r>
              <a:rPr lang="en-US" altLang="zh-TW" sz="2800" dirty="0">
                <a:solidFill>
                  <a:srgbClr val="4E3B30"/>
                </a:solidFill>
              </a:rPr>
              <a:t>(</a:t>
            </a:r>
            <a:r>
              <a:rPr lang="zh-TW" altLang="en-US" sz="2800" dirty="0">
                <a:solidFill>
                  <a:srgbClr val="4E3B30"/>
                </a:solidFill>
              </a:rPr>
              <a:t>林後</a:t>
            </a:r>
            <a:r>
              <a:rPr lang="en-US" altLang="zh-TW" sz="2800" dirty="0">
                <a:solidFill>
                  <a:srgbClr val="4E3B30"/>
                </a:solidFill>
              </a:rPr>
              <a:t>4</a:t>
            </a:r>
            <a:r>
              <a:rPr lang="zh-TW" altLang="en-US" sz="2800" dirty="0">
                <a:solidFill>
                  <a:srgbClr val="4E3B30"/>
                </a:solidFill>
              </a:rPr>
              <a:t>：</a:t>
            </a:r>
            <a:r>
              <a:rPr lang="en-US" altLang="zh-TW" sz="2800" dirty="0">
                <a:solidFill>
                  <a:srgbClr val="4E3B30"/>
                </a:solidFill>
              </a:rPr>
              <a:t>17)</a:t>
            </a:r>
          </a:p>
        </p:txBody>
      </p:sp>
    </p:spTree>
    <p:extLst>
      <p:ext uri="{BB962C8B-B14F-4D97-AF65-F5344CB8AC3E}">
        <p14:creationId xmlns:p14="http://schemas.microsoft.com/office/powerpoint/2010/main" val="2971193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39148" y="1485899"/>
            <a:ext cx="8928652" cy="5153025"/>
          </a:xfrm>
        </p:spPr>
        <p:txBody>
          <a:bodyPr>
            <a:noAutofit/>
          </a:bodyPr>
          <a:lstStyle/>
          <a:p>
            <a:pPr marL="0" indent="0" algn="ctr">
              <a:lnSpc>
                <a:spcPct val="140000"/>
              </a:lnSpc>
              <a:spcBef>
                <a:spcPts val="1200"/>
              </a:spcBef>
              <a:buNone/>
            </a:pPr>
            <a:r>
              <a:rPr lang="zh-TW" altLang="en-US" dirty="0"/>
              <a:t>過去曾風聞有你，如今想要親眼看見你；</a:t>
            </a:r>
          </a:p>
          <a:p>
            <a:pPr marL="0" indent="0" algn="ctr">
              <a:lnSpc>
                <a:spcPct val="140000"/>
              </a:lnSpc>
              <a:spcBef>
                <a:spcPts val="1200"/>
              </a:spcBef>
              <a:buNone/>
            </a:pPr>
            <a:r>
              <a:rPr lang="zh-TW" altLang="en-US" dirty="0"/>
              <a:t>我的眼裡充滿著自己，主啊我要單單看見你</a:t>
            </a:r>
          </a:p>
          <a:p>
            <a:pPr marL="0" indent="0" algn="ctr">
              <a:lnSpc>
                <a:spcPct val="140000"/>
              </a:lnSpc>
              <a:spcBef>
                <a:spcPts val="1200"/>
              </a:spcBef>
              <a:buNone/>
            </a:pPr>
            <a:endParaRPr lang="en-US" altLang="zh-TW" dirty="0"/>
          </a:p>
          <a:p>
            <a:pPr marL="0" indent="0" algn="ctr">
              <a:lnSpc>
                <a:spcPct val="140000"/>
              </a:lnSpc>
              <a:spcBef>
                <a:spcPts val="1200"/>
              </a:spcBef>
              <a:buNone/>
            </a:pPr>
            <a:r>
              <a:rPr lang="zh-TW" altLang="en-US" dirty="0"/>
              <a:t>不要只風聞有你，我要親眼看見你；</a:t>
            </a:r>
          </a:p>
          <a:p>
            <a:pPr marL="0" indent="0" algn="ctr">
              <a:lnSpc>
                <a:spcPct val="140000"/>
              </a:lnSpc>
              <a:spcBef>
                <a:spcPts val="1200"/>
              </a:spcBef>
              <a:buNone/>
            </a:pPr>
            <a:r>
              <a:rPr lang="zh-TW" altLang="en-US" dirty="0"/>
              <a:t>不要只風聞有你，讓我親眼看見你。</a:t>
            </a:r>
          </a:p>
          <a:p>
            <a:pPr marL="0" indent="0" algn="ctr">
              <a:lnSpc>
                <a:spcPct val="140000"/>
              </a:lnSpc>
              <a:spcBef>
                <a:spcPts val="1200"/>
              </a:spcBef>
              <a:buNone/>
            </a:pPr>
            <a:endParaRPr lang="zh-TW" altLang="en-US" dirty="0"/>
          </a:p>
          <a:p>
            <a:pPr marL="0" indent="0" algn="ctr">
              <a:lnSpc>
                <a:spcPct val="140000"/>
              </a:lnSpc>
              <a:spcBef>
                <a:spcPts val="1200"/>
              </a:spcBef>
              <a:buNone/>
            </a:pPr>
            <a:endParaRPr lang="zh-TW" altLang="en-US" dirty="0"/>
          </a:p>
        </p:txBody>
      </p:sp>
      <p:sp>
        <p:nvSpPr>
          <p:cNvPr id="4" name="Title 2"/>
          <p:cNvSpPr>
            <a:spLocks noGrp="1"/>
          </p:cNvSpPr>
          <p:nvPr>
            <p:ph type="title"/>
          </p:nvPr>
        </p:nvSpPr>
        <p:spPr>
          <a:xfrm>
            <a:off x="304800" y="152400"/>
            <a:ext cx="8686800" cy="838200"/>
          </a:xfrm>
        </p:spPr>
        <p:txBody>
          <a:bodyPr>
            <a:normAutofit/>
          </a:bodyPr>
          <a:lstStyle/>
          <a:p>
            <a:r>
              <a:rPr lang="zh-TW" altLang="en-US" b="1" u="sng" dirty="0"/>
              <a:t>不要只風聞有你</a:t>
            </a:r>
            <a:endParaRPr lang="en-US" sz="4400" dirty="0">
              <a:latin typeface="+mn-ea"/>
              <a:ea typeface="+mn-ea"/>
            </a:endParaRPr>
          </a:p>
        </p:txBody>
      </p:sp>
    </p:spTree>
    <p:extLst>
      <p:ext uri="{BB962C8B-B14F-4D97-AF65-F5344CB8AC3E}">
        <p14:creationId xmlns:p14="http://schemas.microsoft.com/office/powerpoint/2010/main" val="3706740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a:xfrm>
            <a:off x="139148" y="1485899"/>
            <a:ext cx="8928652" cy="5153025"/>
          </a:xfrm>
        </p:spPr>
        <p:txBody>
          <a:bodyPr>
            <a:noAutofit/>
          </a:bodyPr>
          <a:lstStyle/>
          <a:p>
            <a:pPr marL="0" indent="0" algn="ctr">
              <a:lnSpc>
                <a:spcPct val="140000"/>
              </a:lnSpc>
              <a:spcBef>
                <a:spcPts val="1200"/>
              </a:spcBef>
              <a:buNone/>
            </a:pPr>
            <a:r>
              <a:rPr lang="zh-TW" altLang="en-US" dirty="0"/>
              <a:t>求你開啟我被蒙蔽的眼睛，</a:t>
            </a:r>
            <a:endParaRPr lang="en-US" altLang="zh-TW" dirty="0"/>
          </a:p>
          <a:p>
            <a:pPr marL="0" indent="0" algn="ctr">
              <a:lnSpc>
                <a:spcPct val="140000"/>
              </a:lnSpc>
              <a:spcBef>
                <a:spcPts val="1200"/>
              </a:spcBef>
              <a:buNone/>
            </a:pPr>
            <a:r>
              <a:rPr lang="zh-TW" altLang="en-US" dirty="0"/>
              <a:t>讓我不要總是看到自己；</a:t>
            </a:r>
          </a:p>
          <a:p>
            <a:pPr marL="0" indent="0" algn="ctr">
              <a:lnSpc>
                <a:spcPct val="140000"/>
              </a:lnSpc>
              <a:spcBef>
                <a:spcPts val="1200"/>
              </a:spcBef>
              <a:buNone/>
            </a:pPr>
            <a:endParaRPr lang="zh-TW" altLang="en-US" dirty="0"/>
          </a:p>
          <a:p>
            <a:pPr marL="0" indent="0" algn="ctr">
              <a:lnSpc>
                <a:spcPct val="140000"/>
              </a:lnSpc>
              <a:spcBef>
                <a:spcPts val="1200"/>
              </a:spcBef>
              <a:buNone/>
            </a:pPr>
            <a:r>
              <a:rPr lang="zh-TW" altLang="en-US" dirty="0"/>
              <a:t>我要更認識你，我要更親近你，</a:t>
            </a:r>
          </a:p>
          <a:p>
            <a:pPr marL="0" indent="0" algn="ctr">
              <a:lnSpc>
                <a:spcPct val="140000"/>
              </a:lnSpc>
              <a:spcBef>
                <a:spcPts val="1200"/>
              </a:spcBef>
              <a:buNone/>
            </a:pPr>
            <a:r>
              <a:rPr lang="zh-TW" altLang="en-US" dirty="0"/>
              <a:t>主啊讓我親眼看見你。</a:t>
            </a:r>
          </a:p>
          <a:p>
            <a:pPr marL="0" indent="0" algn="ctr">
              <a:lnSpc>
                <a:spcPct val="140000"/>
              </a:lnSpc>
              <a:spcBef>
                <a:spcPts val="1200"/>
              </a:spcBef>
              <a:buNone/>
            </a:pPr>
            <a:endParaRPr lang="zh-TW" altLang="en-US" dirty="0"/>
          </a:p>
          <a:p>
            <a:pPr marL="0" indent="0" algn="ctr">
              <a:lnSpc>
                <a:spcPct val="140000"/>
              </a:lnSpc>
              <a:spcBef>
                <a:spcPts val="1200"/>
              </a:spcBef>
              <a:buNone/>
            </a:pPr>
            <a:endParaRPr lang="zh-TW" altLang="en-US" dirty="0"/>
          </a:p>
        </p:txBody>
      </p:sp>
      <p:sp>
        <p:nvSpPr>
          <p:cNvPr id="4" name="Title 2"/>
          <p:cNvSpPr>
            <a:spLocks noGrp="1"/>
          </p:cNvSpPr>
          <p:nvPr>
            <p:ph type="title"/>
          </p:nvPr>
        </p:nvSpPr>
        <p:spPr>
          <a:xfrm>
            <a:off x="304800" y="152400"/>
            <a:ext cx="8686800" cy="838200"/>
          </a:xfrm>
        </p:spPr>
        <p:txBody>
          <a:bodyPr>
            <a:normAutofit/>
          </a:bodyPr>
          <a:lstStyle/>
          <a:p>
            <a:r>
              <a:rPr lang="zh-TW" altLang="en-US" b="1" u="sng" dirty="0"/>
              <a:t>不要只風聞有你</a:t>
            </a:r>
            <a:endParaRPr lang="en-US" sz="4400" dirty="0">
              <a:latin typeface="+mn-ea"/>
              <a:ea typeface="+mn-ea"/>
            </a:endParaRPr>
          </a:p>
        </p:txBody>
      </p:sp>
    </p:spTree>
    <p:extLst>
      <p:ext uri="{BB962C8B-B14F-4D97-AF65-F5344CB8AC3E}">
        <p14:creationId xmlns:p14="http://schemas.microsoft.com/office/powerpoint/2010/main" val="25359113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32: 1-5</a:t>
            </a:r>
            <a:r>
              <a:rPr lang="zh-TW" altLang="en-US" dirty="0"/>
              <a:t>： </a:t>
            </a:r>
            <a:r>
              <a:rPr lang="zh-TW" altLang="en-US" sz="2800" dirty="0"/>
              <a:t>「</a:t>
            </a:r>
            <a:r>
              <a:rPr lang="en-US" sz="2800" baseline="30000" dirty="0"/>
              <a:t> </a:t>
            </a:r>
            <a:r>
              <a:rPr lang="en-US" baseline="30000" dirty="0"/>
              <a:t>1</a:t>
            </a:r>
            <a:r>
              <a:rPr lang="zh-TW" altLang="en-US" dirty="0"/>
              <a:t>於是這三個人，因約伯自以為義就不再回答他。</a:t>
            </a:r>
            <a:r>
              <a:rPr lang="en-US" baseline="30000" dirty="0"/>
              <a:t>2</a:t>
            </a:r>
            <a:r>
              <a:rPr lang="zh-TW" altLang="en-US" dirty="0"/>
              <a:t>那時有布西人蘭族巴拉迦的兒子以利戶向約伯發怒；因約伯自以為義，不以神為義。</a:t>
            </a:r>
            <a:r>
              <a:rPr lang="en-US" baseline="30000" dirty="0"/>
              <a:t>3</a:t>
            </a:r>
            <a:r>
              <a:rPr lang="zh-TW" altLang="en-US" dirty="0"/>
              <a:t>他又向約伯的三個朋友發怒；因為他們想不出回答的話來，仍以約伯為有罪。</a:t>
            </a:r>
            <a:r>
              <a:rPr lang="en-US" baseline="30000" dirty="0"/>
              <a:t>4</a:t>
            </a:r>
            <a:r>
              <a:rPr lang="zh-TW" altLang="en-US" dirty="0"/>
              <a:t>以利戶要與約伯說話，就等候他們，因為他們比自己年老。</a:t>
            </a:r>
            <a:r>
              <a:rPr lang="en-US" baseline="30000" dirty="0"/>
              <a:t>5</a:t>
            </a:r>
            <a:r>
              <a:rPr lang="zh-TW" altLang="en-US" dirty="0"/>
              <a:t>以利戶見這三個人口中無話回答，就怒氣發作。 </a:t>
            </a:r>
            <a:r>
              <a:rPr lang="zh-TW" altLang="en-US" sz="2800" dirty="0"/>
              <a:t>」</a:t>
            </a:r>
            <a:endParaRPr lang="en-US" altLang="zh-TW" sz="2800" u="sng" dirty="0"/>
          </a:p>
        </p:txBody>
      </p:sp>
    </p:spTree>
    <p:extLst>
      <p:ext uri="{BB962C8B-B14F-4D97-AF65-F5344CB8AC3E}">
        <p14:creationId xmlns:p14="http://schemas.microsoft.com/office/powerpoint/2010/main" val="14251759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32: 6-10</a:t>
            </a:r>
            <a:r>
              <a:rPr lang="zh-TW" altLang="en-US" dirty="0"/>
              <a:t>： </a:t>
            </a:r>
            <a:r>
              <a:rPr lang="zh-TW" altLang="en-US" sz="2800" dirty="0"/>
              <a:t>「</a:t>
            </a:r>
            <a:r>
              <a:rPr lang="en-US" sz="2800" baseline="30000" dirty="0"/>
              <a:t> </a:t>
            </a:r>
            <a:r>
              <a:rPr lang="en-US" baseline="30000" dirty="0"/>
              <a:t>6</a:t>
            </a:r>
            <a:r>
              <a:rPr lang="zh-TW" altLang="en-US" dirty="0"/>
              <a:t>布西人巴拉迦的兒子以利戶回答說：我年輕，你們老邁；因此我退讓，不敢向你們陳說我的意見。</a:t>
            </a:r>
            <a:r>
              <a:rPr lang="en-US" baseline="30000" dirty="0"/>
              <a:t>7</a:t>
            </a:r>
            <a:r>
              <a:rPr lang="zh-TW" altLang="en-US" dirty="0"/>
              <a:t>我說，年老的當先說話；壽高的當以智慧教訓人。</a:t>
            </a:r>
            <a:r>
              <a:rPr lang="en-US" baseline="30000" dirty="0"/>
              <a:t>8</a:t>
            </a:r>
            <a:r>
              <a:rPr lang="zh-TW" altLang="en-US" dirty="0"/>
              <a:t>但在人裡面有靈；全能者的氣使人有聰明。</a:t>
            </a:r>
            <a:r>
              <a:rPr lang="en-US" baseline="30000" dirty="0"/>
              <a:t>9</a:t>
            </a:r>
            <a:r>
              <a:rPr lang="zh-TW" altLang="en-US" dirty="0"/>
              <a:t>尊貴的不都有智慧；壽高的不都能明白公平。</a:t>
            </a:r>
            <a:r>
              <a:rPr lang="en-US" baseline="30000" dirty="0"/>
              <a:t>10</a:t>
            </a:r>
            <a:r>
              <a:rPr lang="zh-TW" altLang="en-US" dirty="0"/>
              <a:t>因此我說：你們要聽我言；我也要陳說我的意見。 </a:t>
            </a:r>
            <a:r>
              <a:rPr lang="zh-TW" altLang="en-US" sz="2800" dirty="0"/>
              <a:t>」</a:t>
            </a:r>
            <a:endParaRPr lang="en-US" altLang="zh-TW" sz="2800" u="sng" dirty="0"/>
          </a:p>
        </p:txBody>
      </p:sp>
    </p:spTree>
    <p:extLst>
      <p:ext uri="{BB962C8B-B14F-4D97-AF65-F5344CB8AC3E}">
        <p14:creationId xmlns:p14="http://schemas.microsoft.com/office/powerpoint/2010/main" val="35039859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32: 14-15</a:t>
            </a:r>
            <a:r>
              <a:rPr lang="zh-TW" altLang="en-US" dirty="0"/>
              <a:t>： </a:t>
            </a:r>
            <a:r>
              <a:rPr lang="zh-TW" altLang="en-US" sz="2800" dirty="0"/>
              <a:t>「</a:t>
            </a:r>
            <a:r>
              <a:rPr lang="en-US" sz="2800" baseline="30000" dirty="0"/>
              <a:t> </a:t>
            </a:r>
            <a:r>
              <a:rPr lang="en-US" baseline="30000" dirty="0"/>
              <a:t>14</a:t>
            </a:r>
            <a:r>
              <a:rPr lang="zh-TW" altLang="en-US" dirty="0"/>
              <a:t>約伯沒有向我爭辯；我也不用你們的話回答他。</a:t>
            </a:r>
            <a:r>
              <a:rPr lang="en-US" baseline="30000" dirty="0"/>
              <a:t>15</a:t>
            </a:r>
            <a:r>
              <a:rPr lang="zh-TW" altLang="en-US" dirty="0"/>
              <a:t>他們驚奇不再回答，一言不發。 </a:t>
            </a:r>
            <a:r>
              <a:rPr lang="zh-TW" altLang="en-US" sz="2800" dirty="0"/>
              <a:t>」</a:t>
            </a:r>
            <a:endParaRPr lang="en-US" altLang="zh-TW" sz="2800" dirty="0"/>
          </a:p>
          <a:p>
            <a:pPr marL="744538" lvl="1" indent="-742950">
              <a:lnSpc>
                <a:spcPct val="110000"/>
              </a:lnSpc>
              <a:spcAft>
                <a:spcPts val="1200"/>
              </a:spcAft>
              <a:buSzPct val="100000"/>
            </a:pPr>
            <a:r>
              <a:rPr lang="zh-TW" altLang="en-US" sz="2800" dirty="0">
                <a:solidFill>
                  <a:srgbClr val="4E3B30"/>
                </a:solidFill>
              </a:rPr>
              <a:t>以利戶對神的認識，雖然仍不完全，但卻比約伯和三個朋友來得更加深入和正確。</a:t>
            </a:r>
            <a:endParaRPr lang="en-US" altLang="zh-TW" sz="2800" dirty="0">
              <a:solidFill>
                <a:srgbClr val="4E3B30"/>
              </a:solidFill>
            </a:endParaRPr>
          </a:p>
          <a:p>
            <a:pPr marL="744538" lvl="1" indent="-742950">
              <a:lnSpc>
                <a:spcPct val="110000"/>
              </a:lnSpc>
              <a:spcAft>
                <a:spcPts val="1200"/>
              </a:spcAft>
              <a:buSzPct val="100000"/>
            </a:pPr>
            <a:r>
              <a:rPr lang="zh-TW" altLang="en-US" sz="2800" dirty="0"/>
              <a:t>要留心聽神有沒有透過比我們年輕的人對我們說話，不要小看他們年輕。</a:t>
            </a:r>
            <a:endParaRPr lang="en-US" altLang="zh-TW" sz="2800" dirty="0"/>
          </a:p>
        </p:txBody>
      </p:sp>
    </p:spTree>
    <p:extLst>
      <p:ext uri="{BB962C8B-B14F-4D97-AF65-F5344CB8AC3E}">
        <p14:creationId xmlns:p14="http://schemas.microsoft.com/office/powerpoint/2010/main" val="17551845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33</a:t>
            </a:r>
            <a:r>
              <a:rPr lang="zh-TW" altLang="en-US" u="sng" dirty="0"/>
              <a:t>：</a:t>
            </a:r>
            <a:r>
              <a:rPr lang="en-US" altLang="zh-TW" u="sng" dirty="0"/>
              <a:t>8-13</a:t>
            </a:r>
            <a:r>
              <a:rPr lang="zh-TW" altLang="en-US" dirty="0"/>
              <a:t>： </a:t>
            </a:r>
            <a:r>
              <a:rPr lang="zh-TW" altLang="en-US" sz="2800" dirty="0"/>
              <a:t>「</a:t>
            </a:r>
            <a:r>
              <a:rPr lang="en-US" sz="2800" baseline="30000" dirty="0"/>
              <a:t> </a:t>
            </a:r>
            <a:r>
              <a:rPr lang="en-US" baseline="30000" dirty="0"/>
              <a:t>8</a:t>
            </a:r>
            <a:r>
              <a:rPr lang="zh-TW" altLang="en-US" dirty="0"/>
              <a:t>你所說的，我聽見了，也聽見你的言語，說：</a:t>
            </a:r>
            <a:r>
              <a:rPr lang="en-US" baseline="30000" dirty="0"/>
              <a:t>9</a:t>
            </a:r>
            <a:r>
              <a:rPr lang="zh-TW" altLang="en-US" dirty="0"/>
              <a:t>我是清潔無過的，我是無辜的；在我裡面也沒有罪孽。</a:t>
            </a:r>
            <a:r>
              <a:rPr lang="en-US" baseline="30000" dirty="0"/>
              <a:t>10</a:t>
            </a:r>
            <a:r>
              <a:rPr lang="zh-TW" altLang="en-US" dirty="0"/>
              <a:t>神找機會攻擊我，以我為仇敵，</a:t>
            </a:r>
            <a:r>
              <a:rPr lang="en-US" baseline="30000" dirty="0"/>
              <a:t>11</a:t>
            </a:r>
            <a:r>
              <a:rPr lang="zh-TW" altLang="en-US" dirty="0"/>
              <a:t>把我的腳上了木狗，窺察我一切的道路。</a:t>
            </a:r>
            <a:r>
              <a:rPr lang="en-US" baseline="30000" dirty="0"/>
              <a:t>12</a:t>
            </a:r>
            <a:r>
              <a:rPr lang="zh-TW" altLang="en-US" dirty="0"/>
              <a:t>我要回答你說：你這話無理，因神比世人更大。</a:t>
            </a:r>
            <a:r>
              <a:rPr lang="en-US" baseline="30000" dirty="0"/>
              <a:t>13</a:t>
            </a:r>
            <a:r>
              <a:rPr lang="zh-TW" altLang="en-US" dirty="0"/>
              <a:t>你為何與他爭論呢？因他的事都不對人解說？ </a:t>
            </a:r>
            <a:r>
              <a:rPr lang="zh-TW" altLang="en-US" sz="2800" dirty="0"/>
              <a:t>」</a:t>
            </a:r>
            <a:endParaRPr lang="en-US" altLang="zh-TW" sz="2800" dirty="0"/>
          </a:p>
          <a:p>
            <a:pPr marL="744538" lvl="1" indent="-742950">
              <a:lnSpc>
                <a:spcPct val="110000"/>
              </a:lnSpc>
              <a:spcAft>
                <a:spcPts val="1200"/>
              </a:spcAft>
              <a:buSzPct val="100000"/>
            </a:pPr>
            <a:r>
              <a:rPr lang="zh-TW" altLang="en-US" sz="2800" dirty="0">
                <a:solidFill>
                  <a:srgbClr val="4E3B30"/>
                </a:solidFill>
              </a:rPr>
              <a:t>真正的出路是在於看見神所具有的至高主權。</a:t>
            </a:r>
            <a:endParaRPr lang="en-US" altLang="zh-TW" sz="2800" u="sng" dirty="0"/>
          </a:p>
        </p:txBody>
      </p:sp>
    </p:spTree>
    <p:extLst>
      <p:ext uri="{BB962C8B-B14F-4D97-AF65-F5344CB8AC3E}">
        <p14:creationId xmlns:p14="http://schemas.microsoft.com/office/powerpoint/2010/main" val="1394832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1588" lvl="1" indent="0">
              <a:lnSpc>
                <a:spcPct val="110000"/>
              </a:lnSpc>
              <a:spcBef>
                <a:spcPts val="0"/>
              </a:spcBef>
              <a:spcAft>
                <a:spcPts val="1200"/>
              </a:spcAft>
              <a:buSzPct val="100000"/>
              <a:buNone/>
            </a:pPr>
            <a:r>
              <a:rPr lang="zh-TW" altLang="en-US" u="sng" dirty="0"/>
              <a:t>伯</a:t>
            </a:r>
            <a:r>
              <a:rPr lang="en-US" altLang="zh-TW" u="sng" dirty="0"/>
              <a:t>35</a:t>
            </a:r>
            <a:r>
              <a:rPr lang="zh-TW" altLang="en-US" u="sng" dirty="0"/>
              <a:t>：</a:t>
            </a:r>
            <a:r>
              <a:rPr lang="en-US" altLang="zh-TW" u="sng" dirty="0"/>
              <a:t>1-7</a:t>
            </a:r>
            <a:r>
              <a:rPr lang="zh-TW" altLang="en-US" dirty="0"/>
              <a:t>： </a:t>
            </a:r>
            <a:r>
              <a:rPr lang="zh-TW" altLang="en-US" sz="2800" dirty="0"/>
              <a:t>「</a:t>
            </a:r>
            <a:r>
              <a:rPr lang="en-US" sz="2800" baseline="30000" dirty="0"/>
              <a:t> </a:t>
            </a:r>
            <a:r>
              <a:rPr lang="en-US" baseline="30000" dirty="0"/>
              <a:t>1</a:t>
            </a:r>
            <a:r>
              <a:rPr lang="zh-TW" altLang="en-US" dirty="0"/>
              <a:t>以利戶又說：</a:t>
            </a:r>
            <a:r>
              <a:rPr lang="en-US" baseline="30000" dirty="0"/>
              <a:t>2</a:t>
            </a:r>
            <a:r>
              <a:rPr lang="zh-TW" altLang="en-US" dirty="0"/>
              <a:t>你以為有理，或以為你的公義勝於神的公義，</a:t>
            </a:r>
            <a:r>
              <a:rPr lang="en-US" baseline="30000" dirty="0"/>
              <a:t>3</a:t>
            </a:r>
            <a:r>
              <a:rPr lang="zh-TW" altLang="en-US" dirty="0"/>
              <a:t>纔說這與我有甚麼益處？我不犯罪比犯罪有甚麼好處呢？</a:t>
            </a:r>
            <a:r>
              <a:rPr lang="en-US" baseline="30000" dirty="0"/>
              <a:t>4</a:t>
            </a:r>
            <a:r>
              <a:rPr lang="zh-TW" altLang="en-US" dirty="0"/>
              <a:t>我要回答你和在你這裡的朋友。</a:t>
            </a:r>
            <a:r>
              <a:rPr lang="en-US" baseline="30000" dirty="0"/>
              <a:t>5</a:t>
            </a:r>
            <a:r>
              <a:rPr lang="zh-TW" altLang="en-US" dirty="0"/>
              <a:t>你要向天觀看，瞻望那高於你的穹蒼。</a:t>
            </a:r>
            <a:r>
              <a:rPr lang="en-US" baseline="30000" dirty="0"/>
              <a:t>6</a:t>
            </a:r>
            <a:r>
              <a:rPr lang="zh-TW" altLang="en-US" dirty="0"/>
              <a:t>你若犯罪，能使神受何害呢？你的過犯加增，能使神受何損呢？</a:t>
            </a:r>
            <a:r>
              <a:rPr lang="en-US" baseline="30000" dirty="0"/>
              <a:t>7</a:t>
            </a:r>
            <a:r>
              <a:rPr lang="zh-TW" altLang="en-US" dirty="0"/>
              <a:t>你若是公義，還能加增他甚麼呢？他從你手裡還接受甚麼呢？</a:t>
            </a:r>
            <a:r>
              <a:rPr lang="zh-TW" altLang="en-US" sz="2800" dirty="0"/>
              <a:t>」</a:t>
            </a:r>
            <a:endParaRPr lang="en-US" altLang="zh-TW" sz="2800" dirty="0"/>
          </a:p>
        </p:txBody>
      </p:sp>
    </p:spTree>
    <p:extLst>
      <p:ext uri="{BB962C8B-B14F-4D97-AF65-F5344CB8AC3E}">
        <p14:creationId xmlns:p14="http://schemas.microsoft.com/office/powerpoint/2010/main" val="18048378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當被別人虧待，沒有得到應得的尊重或對待時，人裡面的己就會覺得受傷，感到不平。</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自我會開始膨脹，覺得自己比神更大更公義。</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約伯覺得傷害他的就是神，因為他認為神虧待了他，欠他一個公義的報償。</a:t>
            </a:r>
            <a:endParaRPr lang="en-US" altLang="zh-TW" sz="2800" dirty="0">
              <a:solidFill>
                <a:srgbClr val="4E3B30"/>
              </a:solidFill>
            </a:endParaRPr>
          </a:p>
          <a:p>
            <a:pPr marL="744538" lvl="1" indent="-742950">
              <a:lnSpc>
                <a:spcPct val="110000"/>
              </a:lnSpc>
              <a:spcAft>
                <a:spcPts val="1200"/>
              </a:spcAft>
              <a:buSzPct val="100000"/>
            </a:pPr>
            <a:r>
              <a:rPr lang="zh-TW" altLang="en-US" sz="2800" dirty="0"/>
              <a:t>約伯把自己看得太大了，認為他的「完全正直和敬畏神」可以加添神的公義，他的「遠離惡事」可以使神的榮耀不受到虧損。</a:t>
            </a:r>
            <a:endParaRPr lang="en-US" altLang="zh-TW" sz="2800" dirty="0"/>
          </a:p>
        </p:txBody>
      </p:sp>
    </p:spTree>
    <p:extLst>
      <p:ext uri="{BB962C8B-B14F-4D97-AF65-F5344CB8AC3E}">
        <p14:creationId xmlns:p14="http://schemas.microsoft.com/office/powerpoint/2010/main" val="346689415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l"/>
            <a:r>
              <a:rPr lang="en-US" altLang="zh-TW" b="1" dirty="0">
                <a:solidFill>
                  <a:srgbClr val="C00000"/>
                </a:solidFill>
              </a:rPr>
              <a:t>B.</a:t>
            </a:r>
            <a:r>
              <a:rPr lang="zh-TW" altLang="en-US" b="1" dirty="0">
                <a:solidFill>
                  <a:srgbClr val="C00000"/>
                </a:solidFill>
              </a:rPr>
              <a:t> </a:t>
            </a:r>
            <a:r>
              <a:rPr lang="zh-TW" altLang="en-US" sz="3600" b="1" dirty="0">
                <a:solidFill>
                  <a:srgbClr val="4E3B30"/>
                </a:solidFill>
              </a:rPr>
              <a:t>從風聞有祢到親眼見祢：</a:t>
            </a:r>
            <a:endParaRPr lang="en-US" sz="3600" dirty="0"/>
          </a:p>
        </p:txBody>
      </p:sp>
      <p:sp>
        <p:nvSpPr>
          <p:cNvPr id="6" name="Text Placeholder 8"/>
          <p:cNvSpPr>
            <a:spLocks noGrp="1"/>
          </p:cNvSpPr>
          <p:nvPr>
            <p:ph type="body" sz="quarter" idx="10"/>
          </p:nvPr>
        </p:nvSpPr>
        <p:spPr>
          <a:xfrm>
            <a:off x="533400" y="1219200"/>
            <a:ext cx="8458200" cy="5562600"/>
          </a:xfrm>
        </p:spPr>
        <p:txBody>
          <a:bodyPr>
            <a:normAutofit/>
          </a:bodyPr>
          <a:lstStyle/>
          <a:p>
            <a:pPr marL="742950" indent="-742950">
              <a:lnSpc>
                <a:spcPct val="110000"/>
              </a:lnSpc>
              <a:spcAft>
                <a:spcPts val="1200"/>
              </a:spcAft>
              <a:buSzPct val="100000"/>
              <a:buFont typeface="+mj-lt"/>
              <a:buAutoNum type="arabicPeriod"/>
            </a:pPr>
            <a:r>
              <a:rPr lang="zh-TW" altLang="en-US" sz="3200" u="sng" dirty="0"/>
              <a:t>苦難打亂原本對神的認識</a:t>
            </a:r>
            <a:r>
              <a:rPr lang="zh-TW" altLang="en-US" sz="3200" dirty="0"/>
              <a:t>：</a:t>
            </a:r>
            <a:endParaRPr lang="en-US" altLang="zh-TW" sz="3200" dirty="0"/>
          </a:p>
          <a:p>
            <a:pPr marL="744538" lvl="1" indent="-742950">
              <a:lnSpc>
                <a:spcPct val="110000"/>
              </a:lnSpc>
              <a:spcAft>
                <a:spcPts val="1200"/>
              </a:spcAft>
              <a:buSzPct val="100000"/>
            </a:pPr>
            <a:r>
              <a:rPr lang="zh-TW" altLang="en-US" sz="2800" dirty="0">
                <a:solidFill>
                  <a:srgbClr val="4E3B30"/>
                </a:solidFill>
              </a:rPr>
              <a:t>苦難打亂了約伯原本對神的認識。</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a:t>
            </a:r>
            <a:r>
              <a:rPr lang="en-US" altLang="zh-TW" sz="2800" dirty="0">
                <a:solidFill>
                  <a:srgbClr val="4E3B30"/>
                </a:solidFill>
              </a:rPr>
              <a:t>When God doesn’t make sense</a:t>
            </a:r>
            <a:r>
              <a:rPr lang="zh-TW" altLang="en-US" sz="2800" dirty="0">
                <a:solidFill>
                  <a:srgbClr val="4E3B30"/>
                </a:solidFill>
              </a:rPr>
              <a:t>」，中文翻譯：「不可理喻的上帝」</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基督徒生命成熟的道路上，一定會遇到某些經歷是很難解釋或明白，使我們覺得神是不可理喻的。</a:t>
            </a:r>
            <a:endParaRPr lang="en-US" altLang="zh-TW" sz="2800" dirty="0">
              <a:solidFill>
                <a:srgbClr val="4E3B30"/>
              </a:solidFill>
            </a:endParaRPr>
          </a:p>
          <a:p>
            <a:pPr marL="744538" lvl="1" indent="-742950">
              <a:lnSpc>
                <a:spcPct val="110000"/>
              </a:lnSpc>
              <a:spcAft>
                <a:spcPts val="1200"/>
              </a:spcAft>
              <a:buSzPct val="100000"/>
            </a:pPr>
            <a:r>
              <a:rPr lang="zh-TW" altLang="en-US" sz="2800" dirty="0">
                <a:solidFill>
                  <a:srgbClr val="4E3B30"/>
                </a:solidFill>
              </a:rPr>
              <a:t>父母最大的痛苦還不在於自己受苦，而是看到我們的孩子受苦。</a:t>
            </a:r>
            <a:endParaRPr lang="en-US" altLang="zh-TW" sz="2800" dirty="0">
              <a:solidFill>
                <a:srgbClr val="4E3B30"/>
              </a:solidFill>
            </a:endParaRPr>
          </a:p>
        </p:txBody>
      </p:sp>
    </p:spTree>
    <p:extLst>
      <p:ext uri="{BB962C8B-B14F-4D97-AF65-F5344CB8AC3E}">
        <p14:creationId xmlns:p14="http://schemas.microsoft.com/office/powerpoint/2010/main" val="3378705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build="p"/>
    </p:bldLst>
  </p:timing>
</p:sld>
</file>

<file path=ppt/theme/_rels/them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image" Target="../media/image5.jpeg"/></Relationships>
</file>

<file path=ppt/theme/theme1.xml><?xml version="1.0" encoding="utf-8"?>
<a:theme xmlns:a="http://schemas.openxmlformats.org/drawingml/2006/main" name="1_Bright Blue Template 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62D6B15-4AC3-40F7-A6B0-7952FD27E1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1_Bright Blue Template Segoe</Template>
  <TotalTime>12537</TotalTime>
  <Words>6694</Words>
  <Application>Microsoft Office PowerPoint</Application>
  <PresentationFormat>On-screen Show (4:3)</PresentationFormat>
  <Paragraphs>245</Paragraphs>
  <Slides>27</Slides>
  <Notes>27</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27</vt:i4>
      </vt:variant>
    </vt:vector>
  </HeadingPairs>
  <TitlesOfParts>
    <vt:vector size="38" baseType="lpstr">
      <vt:lpstr>微軟正黑體</vt:lpstr>
      <vt:lpstr>Arial</vt:lpstr>
      <vt:lpstr>Calibri</vt:lpstr>
      <vt:lpstr>Courier New</vt:lpstr>
      <vt:lpstr>Franklin Gothic Book</vt:lpstr>
      <vt:lpstr>Franklin Gothic Medium</vt:lpstr>
      <vt:lpstr>Wingdings</vt:lpstr>
      <vt:lpstr>Wingdings 2</vt:lpstr>
      <vt:lpstr>1_Bright Blue Template Segoe</vt:lpstr>
      <vt:lpstr>White with Courier font for code slides</vt:lpstr>
      <vt:lpstr>Trek</vt:lpstr>
      <vt:lpstr>約伯記(三)  ~從風聞有祢到親眼見祢~ </vt:lpstr>
      <vt:lpstr>約伯記(三) –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B. 從風聞有祢到親眼見祢：</vt:lpstr>
      <vt:lpstr>不要只風聞有你</vt:lpstr>
      <vt:lpstr>不要只風聞有你</vt:lpstr>
    </vt:vector>
  </TitlesOfParts>
  <Company>Ford Motor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Cheng, Sung-Ping (S.P.)</dc:creator>
  <cp:lastModifiedBy>Mandarin</cp:lastModifiedBy>
  <cp:revision>2175</cp:revision>
  <dcterms:created xsi:type="dcterms:W3CDTF">2011-12-11T22:34:51Z</dcterms:created>
  <dcterms:modified xsi:type="dcterms:W3CDTF">2018-12-09T14:15:52Z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TC102867199990</vt:lpwstr>
  </property>
</Properties>
</file>