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37"/>
  </p:notesMasterIdLst>
  <p:sldIdLst>
    <p:sldId id="298" r:id="rId2"/>
    <p:sldId id="375" r:id="rId3"/>
    <p:sldId id="376" r:id="rId4"/>
    <p:sldId id="377" r:id="rId5"/>
    <p:sldId id="378" r:id="rId6"/>
    <p:sldId id="379" r:id="rId7"/>
    <p:sldId id="401" r:id="rId8"/>
    <p:sldId id="380" r:id="rId9"/>
    <p:sldId id="381" r:id="rId10"/>
    <p:sldId id="383" r:id="rId11"/>
    <p:sldId id="384" r:id="rId12"/>
    <p:sldId id="386" r:id="rId13"/>
    <p:sldId id="387" r:id="rId14"/>
    <p:sldId id="398" r:id="rId15"/>
    <p:sldId id="389" r:id="rId16"/>
    <p:sldId id="390" r:id="rId17"/>
    <p:sldId id="392" r:id="rId18"/>
    <p:sldId id="393" r:id="rId19"/>
    <p:sldId id="395" r:id="rId20"/>
    <p:sldId id="396" r:id="rId21"/>
    <p:sldId id="399" r:id="rId22"/>
    <p:sldId id="400" r:id="rId23"/>
    <p:sldId id="415" r:id="rId24"/>
    <p:sldId id="414" r:id="rId25"/>
    <p:sldId id="413" r:id="rId26"/>
    <p:sldId id="416" r:id="rId27"/>
    <p:sldId id="402" r:id="rId28"/>
    <p:sldId id="404" r:id="rId29"/>
    <p:sldId id="405" r:id="rId30"/>
    <p:sldId id="406" r:id="rId31"/>
    <p:sldId id="409" r:id="rId32"/>
    <p:sldId id="410" r:id="rId33"/>
    <p:sldId id="411" r:id="rId34"/>
    <p:sldId id="412" r:id="rId35"/>
    <p:sldId id="403" r:id="rId3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CC00"/>
    <a:srgbClr val="000000"/>
    <a:srgbClr val="FF3300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2" autoAdjust="0"/>
    <p:restoredTop sz="94660"/>
  </p:normalViewPr>
  <p:slideViewPr>
    <p:cSldViewPr>
      <p:cViewPr>
        <p:scale>
          <a:sx n="63" d="100"/>
          <a:sy n="63" d="100"/>
        </p:scale>
        <p:origin x="18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F265365E-9B26-45F0-9E17-663E4EAADC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4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C3BD5-DB9D-4A9F-9F19-6C833C819F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49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579D-0F8C-47DE-9B1E-800ECA56B75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5738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52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67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15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66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420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252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3BC1-639B-4C2C-97B8-0AD45324403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91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21E1-C0BA-44C4-BFBB-945F8FD8C6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1532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52FF-B2F3-4428-94AE-9AF501BF4F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9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F5C6-4870-4810-B629-E4A64F9F13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457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EB9E-1C6A-4A9F-994F-04E150B73D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70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D507-67B6-46B2-BC61-4BD75B4AF0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08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E442-04AC-4A14-9F12-FCAA71936F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05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1F61-1B14-4834-94DB-D3826C5A48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44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8CB0-5D5D-4D82-9815-199A5254C5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49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94F2-4927-4F81-8FF9-0987BF536B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4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E8CCED9-8ECC-451E-A41D-7B222F71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06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  <p:sldLayoutId id="21474838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743200"/>
            <a:ext cx="11887200" cy="243840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zh-TW" altLang="en-US" sz="6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明亮晨星</a:t>
            </a:r>
            <a:r>
              <a:rPr lang="en-US" altLang="zh-TW" sz="6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6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啟示錄 </a:t>
            </a:r>
            <a:r>
              <a:rPr lang="en-US" altLang="zh-TW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22</a:t>
            </a:r>
            <a:endParaRPr lang="en-US" alt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3. 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主持兩刃的利劍，祂真理絕不妥協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雖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在撒但勢力中，巴蘭教訓來困惑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當忠誠同作得勝者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34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眾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信徒，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當得勝，務要忠誠聖潔，作個得勝者。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享受隱藏的嗎哪，得著白石上新名，讓我們一起同作得勝者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2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4. 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主的眼目如火焰，祂雙腳如光明銅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不再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容讓假教師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，持守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主命令到底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當悔改同作得勝者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03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眾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信徒，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，總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要持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守主的命令，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等主來。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得勝的主賜晨星，領受列國的權柄，讓我們一起同作得勝者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31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777763"/>
            <a:ext cx="11109435" cy="532874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當得勝，當得勝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在呼召我們作個得勝者。</a:t>
            </a:r>
          </a:p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聖靈向眾教會說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凡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有耳的都當聽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我們一起同作得勝者。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24420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5. 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主有七靈和七星，祂深知我們光景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不再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掛名作信徒，警醒堅固衰微的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當回轉同作得勝者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99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眾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信徒，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當得勝，回轉警醒堅固，作個得勝者。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穿白衣與主同行，在天父面前得名，讓我們一起來作得勝者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20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6. 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主是聖潔又真實，祂掌管天國的門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雖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只有一點力量，總要忍耐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不離棄，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當持守同作得勝者。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41104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眾信徒，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當得勝，忍耐不棄絕主，作個得勝者。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成為神殿的柱子，永遠屬主歸主名，讓我們一起來作得勝者。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12109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TW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7</a:t>
            </a: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. 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主是真實見證者，祂是萬物的元首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不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再不冷又不熱，在主管教中悔改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當熱心同作得勝者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7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4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信徒們，當得勝，主管教中悔改，作個得勝者。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在地與主同坐席，在天與主坐寶座，讓我們一起同作得勝者。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11029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777763"/>
            <a:ext cx="11109435" cy="532874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當得勝，當得勝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在呼召我們作個得勝者。</a:t>
            </a:r>
          </a:p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聖靈向眾教會說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凡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有耳的都當聽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我們一起同作得勝者。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12691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11734800" cy="4648200"/>
          </a:xfrm>
        </p:spPr>
        <p:txBody>
          <a:bodyPr>
            <a:noAutofit/>
          </a:bodyPr>
          <a:lstStyle/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a) </a:t>
            </a:r>
            <a:r>
              <a:rPr lang="zh-TW" altLang="en-US" sz="4000" b="1" dirty="0">
                <a:solidFill>
                  <a:srgbClr val="FFFF00"/>
                </a:solidFill>
              </a:rPr>
              <a:t>暫時受患難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2:10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6:9-11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b) </a:t>
            </a:r>
            <a:r>
              <a:rPr lang="zh-TW" altLang="en-US" sz="4000" b="1" dirty="0">
                <a:solidFill>
                  <a:srgbClr val="FFFF00"/>
                </a:solidFill>
              </a:rPr>
              <a:t>保守免去最終的試煉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3:10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7:1-3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c) </a:t>
            </a:r>
            <a:r>
              <a:rPr lang="zh-TW" altLang="en-US" sz="4000" b="1" dirty="0">
                <a:solidFill>
                  <a:srgbClr val="FFFF00"/>
                </a:solidFill>
              </a:rPr>
              <a:t>大患難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2:22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7:14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d) </a:t>
            </a:r>
            <a:r>
              <a:rPr lang="zh-TW" altLang="en-US" sz="4000" b="1" dirty="0">
                <a:solidFill>
                  <a:srgbClr val="FFFF00"/>
                </a:solidFill>
              </a:rPr>
              <a:t>聖徒的忍耐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2:13,19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14:12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e) </a:t>
            </a:r>
            <a:r>
              <a:rPr lang="zh-TW" altLang="en-US" sz="4000" b="1" dirty="0">
                <a:solidFill>
                  <a:srgbClr val="FFFF00"/>
                </a:solidFill>
              </a:rPr>
              <a:t>假先知及撒旦權勢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2:1,9,13,20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3:9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9:1-11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13:13-14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f) </a:t>
            </a:r>
            <a:r>
              <a:rPr lang="zh-TW" altLang="en-US" sz="4000" b="1" dirty="0">
                <a:solidFill>
                  <a:srgbClr val="FFFF00"/>
                </a:solidFill>
              </a:rPr>
              <a:t>「耶洗別」的淫行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2:20-21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14:8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17:1-19:5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g) </a:t>
            </a:r>
            <a:r>
              <a:rPr lang="zh-TW" altLang="en-US" sz="4000" b="1" dirty="0">
                <a:solidFill>
                  <a:srgbClr val="FFFF00"/>
                </a:solidFill>
              </a:rPr>
              <a:t>主臨到如賊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2:4,16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3:3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16:15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rgbClr val="FFFF00"/>
                </a:solidFill>
              </a:rPr>
              <a:t>h) </a:t>
            </a:r>
            <a:r>
              <a:rPr lang="zh-TW" altLang="en-US" sz="4000" b="1" dirty="0">
                <a:solidFill>
                  <a:srgbClr val="FFFF00"/>
                </a:solidFill>
              </a:rPr>
              <a:t>得勝者</a:t>
            </a:r>
            <a:r>
              <a:rPr lang="zh-TW" altLang="en-US" sz="3200" b="1" dirty="0"/>
              <a:t>（</a:t>
            </a:r>
            <a:r>
              <a:rPr lang="en-US" altLang="zh-TW" sz="3200" b="1" dirty="0"/>
              <a:t>2:7…</a:t>
            </a:r>
            <a:r>
              <a:rPr lang="zh-TW" altLang="en-US" sz="3200" b="1" dirty="0"/>
              <a:t>等；</a:t>
            </a:r>
            <a:r>
              <a:rPr lang="en-US" altLang="zh-TW" sz="3200" b="1" dirty="0"/>
              <a:t>12:11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15:2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17:14</a:t>
            </a:r>
            <a:r>
              <a:rPr lang="zh-TW" altLang="en-US" sz="3200" b="1" dirty="0"/>
              <a:t>；</a:t>
            </a:r>
            <a:r>
              <a:rPr lang="en-US" altLang="zh-TW" sz="3200" b="1" dirty="0"/>
              <a:t>21:7</a:t>
            </a:r>
            <a:r>
              <a:rPr lang="zh-TW" altLang="en-US" sz="3200" b="1" dirty="0"/>
              <a:t>）</a:t>
            </a:r>
          </a:p>
          <a:p>
            <a:pPr marL="36900" indent="0">
              <a:spcBef>
                <a:spcPts val="0"/>
              </a:spcBef>
              <a:buNone/>
            </a:pPr>
            <a:endParaRPr lang="en-US" sz="4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58200" y="533400"/>
            <a:ext cx="3342757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zh-TW" altLang="en-US" b="1" dirty="0" smtClean="0"/>
              <a:t>七教會的患難</a:t>
            </a:r>
            <a:endParaRPr lang="en-US" altLang="zh-TW" b="1" dirty="0" smtClean="0"/>
          </a:p>
          <a:p>
            <a:pPr fontAlgn="auto">
              <a:spcAft>
                <a:spcPts val="0"/>
              </a:spcAft>
            </a:pPr>
            <a:r>
              <a:rPr lang="zh-TW" altLang="en-US" b="1" dirty="0" smtClean="0"/>
              <a:t>與啟示錄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385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533400"/>
            <a:ext cx="3342757" cy="970450"/>
          </a:xfrm>
        </p:spPr>
        <p:txBody>
          <a:bodyPr>
            <a:noAutofit/>
          </a:bodyPr>
          <a:lstStyle/>
          <a:p>
            <a:r>
              <a:rPr lang="zh-TW" altLang="en-US" b="1" dirty="0" smtClean="0"/>
              <a:t>七教會的賞賜與啟示錄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620000" cy="4648200"/>
          </a:xfrm>
        </p:spPr>
        <p:txBody>
          <a:bodyPr>
            <a:noAutofit/>
          </a:bodyPr>
          <a:lstStyle/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生命樹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2:7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22:2,14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不再死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2:11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21:7-8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寶石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2:17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21:19-21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權柄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2:26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22:5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晨星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2:28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22:16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白衣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3:5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19:8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生命冊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3:5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21:27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殿與新耶路撒冷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3:12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21:10,22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lvl="2" indent="0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寶座</a:t>
            </a:r>
            <a:r>
              <a:rPr lang="zh-TW" altLang="en-US" sz="3200" b="1" dirty="0">
                <a:effectLst/>
              </a:rPr>
              <a:t>（</a:t>
            </a:r>
            <a:r>
              <a:rPr lang="en-US" sz="3200" b="1" dirty="0">
                <a:effectLst/>
              </a:rPr>
              <a:t>3:21</a:t>
            </a:r>
            <a:r>
              <a:rPr lang="zh-TW" altLang="en-US" sz="3200" b="1" dirty="0">
                <a:effectLst/>
              </a:rPr>
              <a:t>；</a:t>
            </a:r>
            <a:r>
              <a:rPr lang="en-US" sz="3200" b="1" dirty="0">
                <a:effectLst/>
              </a:rPr>
              <a:t>22:3</a:t>
            </a:r>
            <a:r>
              <a:rPr lang="zh-TW" altLang="en-US" sz="3200" b="1" dirty="0">
                <a:effectLst/>
              </a:rPr>
              <a:t>）</a:t>
            </a:r>
            <a:endParaRPr lang="en-US" sz="3200" b="1" dirty="0">
              <a:effectLst/>
            </a:endParaRPr>
          </a:p>
          <a:p>
            <a:pPr marL="173038" indent="0">
              <a:spcBef>
                <a:spcPts val="0"/>
              </a:spcBef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2915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799" y="685800"/>
            <a:ext cx="8676757" cy="5105401"/>
          </a:xfrm>
        </p:spPr>
        <p:txBody>
          <a:bodyPr>
            <a:noAutofit/>
          </a:bodyPr>
          <a:lstStyle/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序言</a:t>
            </a:r>
            <a:r>
              <a:rPr lang="zh-TW" altLang="en-US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1</a:t>
            </a:r>
            <a:r>
              <a:rPr lang="zh-TW" altLang="en-US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　</a:t>
            </a:r>
            <a:r>
              <a:rPr lang="zh-TW" altLang="en-US" sz="4400" dirty="0" smtClean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七</a:t>
            </a:r>
            <a:r>
              <a:rPr lang="zh-TW" altLang="en-US" sz="440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個教會</a:t>
            </a:r>
            <a:r>
              <a:rPr lang="zh-TW" altLang="en-US" sz="440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2-3</a:t>
            </a:r>
            <a:r>
              <a:rPr lang="zh-TW" altLang="en-US" sz="440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　　</a:t>
            </a:r>
            <a:r>
              <a:rPr lang="zh-TW" altLang="en-US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七印與七號</a:t>
            </a:r>
            <a:r>
              <a:rPr lang="zh-TW" altLang="en-US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4-11</a:t>
            </a:r>
            <a:r>
              <a:rPr lang="zh-TW" altLang="en-US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　　　</a:t>
            </a:r>
            <a:r>
              <a:rPr lang="zh-TW" altLang="en-US" sz="440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聖</a:t>
            </a:r>
            <a:r>
              <a:rPr lang="zh-TW" altLang="en-US" sz="440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徒的爭戰</a:t>
            </a:r>
            <a:r>
              <a:rPr lang="zh-TW" altLang="en-US" sz="440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12-14</a:t>
            </a:r>
            <a:r>
              <a:rPr lang="zh-TW" altLang="en-US" sz="440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　　</a:t>
            </a:r>
            <a:r>
              <a:rPr lang="zh-TW" altLang="en-US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七</a:t>
            </a:r>
            <a:r>
              <a:rPr lang="zh-TW" altLang="en-US" sz="440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碗與巴比倫</a:t>
            </a:r>
            <a:r>
              <a:rPr lang="zh-TW" altLang="en-US" sz="440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15-20</a:t>
            </a:r>
            <a:r>
              <a:rPr lang="zh-TW" altLang="en-US" sz="440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enHeavy" panose="02020300000000000000" pitchFamily="18" charset="-120"/>
              <a:ea typeface="HanWangYenHeavy" panose="02020300000000000000" pitchFamily="18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　</a:t>
            </a:r>
            <a:r>
              <a:rPr lang="zh-TW" altLang="en-US" sz="4400" dirty="0" smtClean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新耶路撒冷</a:t>
            </a:r>
            <a:r>
              <a:rPr lang="zh-TW" altLang="en-US" sz="4400" dirty="0" smtClean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 smtClean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21</a:t>
            </a:r>
            <a:r>
              <a:rPr lang="zh-TW" altLang="en-US" sz="4400" dirty="0" smtClean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 smtClean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enHeavy" panose="02020300000000000000" pitchFamily="18" charset="-120"/>
                <a:ea typeface="HanWangYenHeavy" panose="02020300000000000000" pitchFamily="18" charset="-120"/>
              </a:rPr>
              <a:t>結語</a:t>
            </a:r>
            <a:r>
              <a:rPr lang="zh-TW" altLang="en-US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（</a:t>
            </a:r>
            <a:r>
              <a:rPr lang="en-US" altLang="zh-TW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2</a:t>
            </a:r>
            <a:r>
              <a:rPr lang="en-US" altLang="zh-TW" sz="440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2</a:t>
            </a:r>
            <a:r>
              <a:rPr lang="zh-TW" altLang="en-US" sz="4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/>
                <a:ea typeface="標楷體" panose="03000509000000000000" pitchFamily="65" charset="-120"/>
              </a:rPr>
              <a:t>）</a:t>
            </a:r>
            <a:endParaRPr lang="en-US" altLang="zh-TW" sz="440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/>
              <a:ea typeface="標楷體" panose="03000509000000000000" pitchFamily="65" charset="-120"/>
            </a:endParaRPr>
          </a:p>
          <a:p>
            <a:pPr marL="0" lvl="0" indent="0" defTabSz="914400">
              <a:spcBef>
                <a:spcPts val="0"/>
              </a:spcBef>
              <a:buClr>
                <a:srgbClr val="D34817">
                  <a:lumMod val="75000"/>
                </a:srgbClr>
              </a:buClr>
              <a:buSzPct val="85000"/>
              <a:buNone/>
            </a:pP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/>
              <a:t>最後的呼籲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71600"/>
            <a:ext cx="10353762" cy="4058751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第一段：遵守</a:t>
            </a:r>
            <a:r>
              <a:rPr lang="zh-TW" altLang="en-US" sz="4800" b="1" dirty="0">
                <a:solidFill>
                  <a:srgbClr val="FFFF00"/>
                </a:solidFill>
              </a:rPr>
              <a:t>神的話（</a:t>
            </a:r>
            <a:r>
              <a:rPr lang="en-US" altLang="zh-TW" sz="4800" b="1" dirty="0">
                <a:solidFill>
                  <a:srgbClr val="FFFF00"/>
                </a:solidFill>
              </a:rPr>
              <a:t>6-7</a:t>
            </a:r>
            <a:r>
              <a:rPr lang="zh-TW" altLang="en-US" sz="4800" b="1" dirty="0">
                <a:solidFill>
                  <a:srgbClr val="FFFF00"/>
                </a:solidFill>
              </a:rPr>
              <a:t>）　</a:t>
            </a:r>
          </a:p>
          <a:p>
            <a:pPr marL="690563" indent="0"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第二段：唯獨</a:t>
            </a:r>
            <a:r>
              <a:rPr lang="zh-TW" altLang="en-US" sz="4800" b="1" dirty="0">
                <a:solidFill>
                  <a:srgbClr val="FFFF00"/>
                </a:solidFill>
              </a:rPr>
              <a:t>神（</a:t>
            </a:r>
            <a:r>
              <a:rPr lang="en-US" altLang="zh-TW" sz="4800" b="1" dirty="0">
                <a:solidFill>
                  <a:srgbClr val="FFFF00"/>
                </a:solidFill>
              </a:rPr>
              <a:t>8-10</a:t>
            </a:r>
            <a:r>
              <a:rPr lang="zh-TW" altLang="en-US" sz="4800" b="1" dirty="0">
                <a:solidFill>
                  <a:srgbClr val="FFFF00"/>
                </a:solidFill>
              </a:rPr>
              <a:t>）</a:t>
            </a:r>
          </a:p>
          <a:p>
            <a:pPr marL="1371600" indent="0"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第三段：</a:t>
            </a:r>
            <a:r>
              <a:rPr lang="zh-TW" altLang="en-US" sz="4800" b="1" dirty="0">
                <a:solidFill>
                  <a:srgbClr val="FFFF00"/>
                </a:solidFill>
              </a:rPr>
              <a:t>要聖潔（</a:t>
            </a:r>
            <a:r>
              <a:rPr lang="en-US" altLang="zh-TW" sz="4800" b="1" dirty="0">
                <a:solidFill>
                  <a:srgbClr val="FFFF00"/>
                </a:solidFill>
              </a:rPr>
              <a:t>11-12</a:t>
            </a:r>
            <a:r>
              <a:rPr lang="zh-TW" altLang="en-US" sz="4800" b="1" dirty="0">
                <a:solidFill>
                  <a:srgbClr val="FFFF00"/>
                </a:solidFill>
              </a:rPr>
              <a:t>）</a:t>
            </a:r>
          </a:p>
          <a:p>
            <a:pPr marL="741363" indent="0"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第四</a:t>
            </a:r>
            <a:r>
              <a:rPr lang="zh-TW" altLang="en-US" sz="4800" b="1" dirty="0">
                <a:solidFill>
                  <a:srgbClr val="FFFF00"/>
                </a:solidFill>
              </a:rPr>
              <a:t>段：唯獨基督（</a:t>
            </a:r>
            <a:r>
              <a:rPr lang="en-US" altLang="zh-TW" sz="4800" b="1" dirty="0">
                <a:solidFill>
                  <a:srgbClr val="FFFF00"/>
                </a:solidFill>
              </a:rPr>
              <a:t>13-17</a:t>
            </a:r>
            <a:r>
              <a:rPr lang="zh-TW" altLang="en-US" sz="4800" b="1" dirty="0">
                <a:solidFill>
                  <a:srgbClr val="FFFF00"/>
                </a:solidFill>
              </a:rPr>
              <a:t>）</a:t>
            </a:r>
          </a:p>
          <a:p>
            <a:pPr marL="36900" indent="0"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第五</a:t>
            </a:r>
            <a:r>
              <a:rPr lang="zh-TW" altLang="en-US" sz="4800" b="1" dirty="0">
                <a:solidFill>
                  <a:srgbClr val="FFFF00"/>
                </a:solidFill>
              </a:rPr>
              <a:t>段：看重神的話（</a:t>
            </a:r>
            <a:r>
              <a:rPr lang="en-US" altLang="zh-TW" sz="4800" b="1" dirty="0">
                <a:solidFill>
                  <a:srgbClr val="FFFF00"/>
                </a:solidFill>
              </a:rPr>
              <a:t>18-20</a:t>
            </a:r>
            <a:r>
              <a:rPr lang="zh-TW" altLang="en-US" sz="4800" b="1" dirty="0">
                <a:solidFill>
                  <a:srgbClr val="FFFF00"/>
                </a:solidFill>
              </a:rPr>
              <a:t>）</a:t>
            </a:r>
          </a:p>
          <a:p>
            <a:pPr marL="36900" indent="0">
              <a:buNone/>
            </a:pP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6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1. 	</a:t>
            </a:r>
            <a:r>
              <a:rPr lang="zh-TW" altLang="en-US" sz="4800" dirty="0" smtClean="0">
                <a:effectLst/>
              </a:rPr>
              <a:t>親愛主，我良人，</a:t>
            </a:r>
          </a:p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		</a:t>
            </a:r>
            <a:r>
              <a:rPr lang="zh-TW" altLang="en-US" sz="4800" dirty="0" smtClean="0">
                <a:effectLst/>
              </a:rPr>
              <a:t>待何時，祢來臨？</a:t>
            </a:r>
          </a:p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		</a:t>
            </a:r>
            <a:r>
              <a:rPr lang="zh-TW" altLang="en-US" sz="4800" dirty="0" smtClean="0">
                <a:effectLst/>
              </a:rPr>
              <a:t>莫延遲，我企盼  那日，那日。</a:t>
            </a:r>
          </a:p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		</a:t>
            </a:r>
            <a:r>
              <a:rPr lang="zh-TW" altLang="en-US" sz="4800" dirty="0" smtClean="0">
                <a:effectLst/>
              </a:rPr>
              <a:t>懇求主，每一天， </a:t>
            </a:r>
          </a:p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		</a:t>
            </a:r>
            <a:r>
              <a:rPr lang="zh-TW" altLang="en-US" sz="4800" dirty="0" smtClean="0">
                <a:effectLst/>
              </a:rPr>
              <a:t>來充滿　我裡面，</a:t>
            </a:r>
          </a:p>
          <a:p>
            <a:pPr marL="36900" indent="0" fontAlgn="auto">
              <a:spcBef>
                <a:spcPts val="600"/>
              </a:spcBef>
              <a:buFont typeface="Wingdings 2" charset="2"/>
              <a:buNone/>
            </a:pPr>
            <a:r>
              <a:rPr lang="en-US" altLang="zh-TW" sz="4800" dirty="0" smtClean="0">
                <a:effectLst/>
              </a:rPr>
              <a:t>		</a:t>
            </a:r>
            <a:r>
              <a:rPr lang="zh-TW" altLang="en-US" sz="4800" dirty="0" smtClean="0">
                <a:effectLst/>
              </a:rPr>
              <a:t>親愛主，牽我手  前行。</a:t>
            </a:r>
          </a:p>
        </p:txBody>
      </p:sp>
    </p:spTree>
    <p:extLst>
      <p:ext uri="{BB962C8B-B14F-4D97-AF65-F5344CB8AC3E}">
        <p14:creationId xmlns:p14="http://schemas.microsoft.com/office/powerpoint/2010/main" val="2197539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None/>
            </a:pP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副歌：</a:t>
            </a: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，主耶穌，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良人，請來臨，             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心至寶  快來，快來臨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主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  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得著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</a:t>
            </a:r>
            <a:endParaRPr lang="zh-TW" altLang="en-US" sz="4800" dirty="0">
              <a:solidFill>
                <a:srgbClr val="FFFF00"/>
              </a:solidFill>
              <a:effectLst/>
            </a:endParaRP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主，領我  莫迷途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,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全心愛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祢至終。 </a:t>
            </a:r>
            <a:r>
              <a:rPr lang="en-US" altLang="zh-TW" sz="4800" dirty="0" smtClean="0">
                <a:effectLst/>
              </a:rPr>
              <a:t>	</a:t>
            </a:r>
            <a:endParaRPr lang="zh-TW" altLang="en-US" sz="4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223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2. 	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主，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進入　我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心居住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，          </a:t>
            </a:r>
            <a:endParaRPr lang="zh-TW" altLang="en-US" sz="4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/>
            </a:endParaRP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在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最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深　隱密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之處，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我單單　保留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給祢</a:t>
            </a:r>
            <a:r>
              <a:rPr lang="en-US" altLang="zh-TW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, 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</a:t>
            </a: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, 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我主。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在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我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心　主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居首位，              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遠超過　萬物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一切 ，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全人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全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心　歸屬與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祢。 </a:t>
            </a:r>
            <a:endParaRPr lang="zh-TW" altLang="en-US" sz="4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074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325966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b="1" dirty="0" smtClean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6000" b="1" u="sng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同</a:t>
            </a:r>
            <a:r>
              <a:rPr lang="zh-TW" altLang="en-US" sz="6000" b="1" u="sng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作得勝者</a:t>
            </a:r>
            <a:r>
              <a:rPr lang="en-US" altLang="zh-HK" b="1" u="sng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HK" b="1" u="sng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HK" sz="1800" b="1" u="sng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HK" sz="1800" b="1" u="sng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～給眾教會的信息～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27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None/>
            </a:pP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副歌：</a:t>
            </a: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，主耶穌，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良人，請來臨，             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心至寶  快來，快來臨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主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  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得著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</a:t>
            </a:r>
            <a:endParaRPr lang="zh-TW" altLang="en-US" sz="4800" dirty="0">
              <a:solidFill>
                <a:srgbClr val="FFFF00"/>
              </a:solidFill>
              <a:effectLst/>
            </a:endParaRP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主，領我  莫迷途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,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全心愛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祢至終。 </a:t>
            </a:r>
            <a:r>
              <a:rPr lang="en-US" altLang="zh-TW" sz="4800" dirty="0" smtClean="0">
                <a:effectLst/>
              </a:rPr>
              <a:t>	</a:t>
            </a:r>
            <a:endParaRPr lang="zh-TW" altLang="en-US" sz="4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78988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4. 	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主的恩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手　所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創世界 ，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我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的心，不願眷戀，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惟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祢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是　我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福分</a:t>
            </a:r>
            <a:r>
              <a:rPr lang="en-US" altLang="zh-TW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, 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生命   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歸依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。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無論有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　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多少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代價，                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只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願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行　主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旨意，   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親愛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主，盼祢快   來臨！</a:t>
            </a:r>
          </a:p>
        </p:txBody>
      </p:sp>
    </p:spTree>
    <p:extLst>
      <p:ext uri="{BB962C8B-B14F-4D97-AF65-F5344CB8AC3E}">
        <p14:creationId xmlns:p14="http://schemas.microsoft.com/office/powerpoint/2010/main" val="1726165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None/>
            </a:pP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副歌：</a:t>
            </a: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，主耶穌，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良人，請來臨，             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心至寶  快來，快來臨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主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  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得著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</a:t>
            </a:r>
            <a:endParaRPr lang="zh-TW" altLang="en-US" sz="4800" dirty="0">
              <a:solidFill>
                <a:srgbClr val="FFFF00"/>
              </a:solidFill>
              <a:effectLst/>
            </a:endParaRP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主，領我  莫迷途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,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全心愛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祢至終。 </a:t>
            </a:r>
            <a:r>
              <a:rPr lang="en-US" altLang="zh-TW" sz="4800" dirty="0" smtClean="0">
                <a:effectLst/>
              </a:rPr>
              <a:t>	</a:t>
            </a:r>
            <a:endParaRPr lang="zh-TW" altLang="en-US" sz="4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5444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5. 	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主愛中，我得激勵 ，            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心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滿溢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，無法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自已，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親愛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主，我不再退縮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、保留 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。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主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愛中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，我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心降服，                                  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傾倒自　己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獻給主 ，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		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愛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教會</a:t>
            </a:r>
            <a:r>
              <a:rPr lang="en-US" altLang="zh-TW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---</a:t>
            </a:r>
            <a:r>
              <a:rPr lang="zh-TW" altLang="en-US" sz="4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祢的</a:t>
            </a:r>
            <a:r>
              <a:rPr lang="zh-TW" altLang="en-US" sz="4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/>
              </a:rPr>
              <a:t>新婦。</a:t>
            </a:r>
          </a:p>
          <a:p>
            <a:pPr marL="36900" indent="0" fontAlgn="auto">
              <a:spcBef>
                <a:spcPts val="600"/>
              </a:spcBef>
              <a:buClr>
                <a:srgbClr val="DADADA"/>
              </a:buClr>
              <a:buNone/>
            </a:pPr>
            <a:endParaRPr lang="zh-TW" altLang="en-US" sz="4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41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280" y="76200"/>
            <a:ext cx="10353762" cy="970450"/>
          </a:xfrm>
        </p:spPr>
        <p:txBody>
          <a:bodyPr>
            <a:noAutofit/>
          </a:bodyPr>
          <a:lstStyle/>
          <a:p>
            <a:pPr algn="r"/>
            <a:r>
              <a:rPr lang="en-US" b="1" dirty="0">
                <a:effectLst/>
              </a:rPr>
              <a:t> </a:t>
            </a:r>
            <a:r>
              <a:rPr lang="zh-TW" altLang="en-US" sz="3600" b="1" dirty="0">
                <a:effectLst/>
              </a:rPr>
              <a:t>良人，請快</a:t>
            </a:r>
            <a:r>
              <a:rPr lang="zh-TW" altLang="en-US" sz="3600" b="1" dirty="0" smtClean="0">
                <a:effectLst/>
              </a:rPr>
              <a:t>來</a:t>
            </a: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en-US" sz="3000" dirty="0">
                <a:effectLst/>
              </a:rPr>
              <a:t>Lord, how long, dear Bridegroom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56872"/>
            <a:ext cx="10210800" cy="560112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fontAlgn="auto">
              <a:spcBef>
                <a:spcPts val="600"/>
              </a:spcBef>
              <a:buNone/>
            </a:pP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副歌：</a:t>
            </a: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，主耶穌，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良人，請來臨，             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心至寶  快來，快來臨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主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  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得著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我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! </a:t>
            </a:r>
            <a:endParaRPr lang="zh-TW" altLang="en-US" sz="4800" dirty="0">
              <a:solidFill>
                <a:srgbClr val="FFFF00"/>
              </a:solidFill>
              <a:effectLst/>
            </a:endParaRP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哦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主，領我  莫迷途</a:t>
            </a:r>
            <a:r>
              <a:rPr lang="en-US" altLang="zh-TW" sz="4800" dirty="0">
                <a:solidFill>
                  <a:srgbClr val="FFFF00"/>
                </a:solidFill>
                <a:effectLst/>
              </a:rPr>
              <a:t>,                   </a:t>
            </a:r>
          </a:p>
          <a:p>
            <a:pPr marL="36900" indent="0" fontAlgn="auto">
              <a:spcBef>
                <a:spcPts val="600"/>
              </a:spcBef>
              <a:buNone/>
            </a:pPr>
            <a:r>
              <a:rPr lang="en-US" altLang="zh-TW" sz="4800" dirty="0" smtClean="0">
                <a:solidFill>
                  <a:srgbClr val="FFFF00"/>
                </a:solidFill>
                <a:effectLst/>
              </a:rPr>
              <a:t>					</a:t>
            </a:r>
            <a:r>
              <a:rPr lang="zh-TW" altLang="en-US" sz="4800" dirty="0" smtClean="0">
                <a:solidFill>
                  <a:srgbClr val="FFFF00"/>
                </a:solidFill>
                <a:effectLst/>
              </a:rPr>
              <a:t>全心愛</a:t>
            </a:r>
            <a:r>
              <a:rPr lang="zh-TW" altLang="en-US" sz="4800" dirty="0">
                <a:solidFill>
                  <a:srgbClr val="FFFF00"/>
                </a:solidFill>
                <a:effectLst/>
              </a:rPr>
              <a:t>祢至終。 </a:t>
            </a:r>
            <a:r>
              <a:rPr lang="en-US" altLang="zh-TW" sz="4800" dirty="0" smtClean="0">
                <a:effectLst/>
              </a:rPr>
              <a:t>	</a:t>
            </a:r>
            <a:endParaRPr lang="zh-TW" altLang="en-US" sz="4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8448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2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-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1.  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基督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已救贖我們，祂再次呼召我們，</a:t>
            </a:r>
            <a: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 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呼召我們起來作得勝者。</a:t>
            </a:r>
            <a:endParaRPr lang="en-US" altLang="zh-HK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拾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起起初的愛心，恨惡神所恨惡的，</a:t>
            </a:r>
            <a: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 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我們當悔改同作得勝者。</a:t>
            </a:r>
            <a:endParaRPr lang="en-US" altLang="zh-HK" sz="50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73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752" y="1534510"/>
            <a:ext cx="10331669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眾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信徒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，拾</a:t>
            </a: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起起初愛心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HK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HK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作</a:t>
            </a: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個得勝者。</a:t>
            </a:r>
            <a:endParaRPr lang="en-US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得勝的必得享受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，生命樹</a:t>
            </a: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上的果子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HK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zh-HK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我們一起同作得勝者</a:t>
            </a:r>
            <a:r>
              <a:rPr lang="zh-HK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07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777763"/>
            <a:ext cx="11109435" cy="532874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當得勝，當得勝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在呼召我們作個得勝者。</a:t>
            </a:r>
          </a:p>
          <a:p>
            <a:pPr marL="0" indent="0" algn="ctr">
              <a:buNone/>
            </a:pP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聖靈向眾教會說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凡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有耳的都當聽</a:t>
            </a: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zh-TW" altLang="en-US" sz="5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我們一起同作得勝者。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25438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5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52552"/>
            <a:ext cx="11109435" cy="532874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altLang="zh-HK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2.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是首先是末後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，祂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是死過又復活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呼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召我們起來作得勝者。</a:t>
            </a:r>
          </a:p>
          <a:p>
            <a:pPr marL="0" indent="0">
              <a:buNone/>
            </a:pP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雖然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患難又貧窮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仍要至死忠心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	 </a:t>
            </a:r>
            <a:r>
              <a:rPr lang="zh-TW" altLang="en-US" sz="5000" b="1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5000" b="1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當持守同作得勝者。</a:t>
            </a:r>
          </a:p>
        </p:txBody>
      </p:sp>
    </p:spTree>
    <p:extLst>
      <p:ext uri="{BB962C8B-B14F-4D97-AF65-F5344CB8AC3E}">
        <p14:creationId xmlns:p14="http://schemas.microsoft.com/office/powerpoint/2010/main" val="143237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1513480"/>
            <a:ext cx="10237076" cy="53287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眾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信徒，</a:t>
            </a: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當得勝，務要至死忠心，作個得勝者。</a:t>
            </a:r>
          </a:p>
          <a:p>
            <a:pPr marL="0" indent="0">
              <a:buNone/>
            </a:pPr>
            <a:r>
              <a:rPr lang="zh-TW" altLang="en-US" sz="50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承受生命的冠冕，不受第二次死害，讓我們一起同作得勝者</a:t>
            </a:r>
            <a:r>
              <a:rPr lang="zh-TW" altLang="en-US" sz="5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zh-TW" altLang="en-US" sz="50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89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3490</TotalTime>
  <Words>567</Words>
  <Application>Microsoft Office PowerPoint</Application>
  <PresentationFormat>Widescreen</PresentationFormat>
  <Paragraphs>126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DFKai-SB</vt:lpstr>
      <vt:lpstr>DFKai-SB</vt:lpstr>
      <vt:lpstr>HanWangYenHeavy</vt:lpstr>
      <vt:lpstr>Microsoft JhengHei</vt:lpstr>
      <vt:lpstr>Arial</vt:lpstr>
      <vt:lpstr>Calisto MT</vt:lpstr>
      <vt:lpstr>Garamond</vt:lpstr>
      <vt:lpstr>Rockwell</vt:lpstr>
      <vt:lpstr>Times New Roman</vt:lpstr>
      <vt:lpstr>Trebuchet MS</vt:lpstr>
      <vt:lpstr>Wingdings 2</vt:lpstr>
      <vt:lpstr>Slate</vt:lpstr>
      <vt:lpstr>明亮晨星  啟示錄 22</vt:lpstr>
      <vt:lpstr>PowerPoint Presentation</vt:lpstr>
      <vt:lpstr> 同作得勝者  ～給眾教會的信息～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七教會的賞賜與啟示錄</vt:lpstr>
      <vt:lpstr>PowerPoint Presentation</vt:lpstr>
      <vt:lpstr>最後的呼籲</vt:lpstr>
      <vt:lpstr> 良人，請快來 Lord, how long, dear Bridegroom</vt:lpstr>
      <vt:lpstr> 良人，請快來 Lord, how long, dear Bridegroom</vt:lpstr>
      <vt:lpstr> 良人，請快來 Lord, how long, dear Bridegroom</vt:lpstr>
      <vt:lpstr> 良人，請快來 Lord, how long, dear Bridegroom</vt:lpstr>
      <vt:lpstr> 良人，請快來 Lord, how long, dear Bridegroom</vt:lpstr>
      <vt:lpstr> 良人，請快來 Lord, how long, dear Bridegroom</vt:lpstr>
      <vt:lpstr> 良人，請快來 Lord, how long, dear Bridegroom</vt:lpstr>
      <vt:lpstr> 良人，請快來 Lord, how long, dear Bridegroom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Dennis Wong</cp:lastModifiedBy>
  <cp:revision>125</cp:revision>
  <dcterms:created xsi:type="dcterms:W3CDTF">1601-01-01T00:00:00Z</dcterms:created>
  <dcterms:modified xsi:type="dcterms:W3CDTF">2018-12-23T14:15:31Z</dcterms:modified>
</cp:coreProperties>
</file>