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9" r:id="rId4"/>
    <p:sldId id="292" r:id="rId5"/>
    <p:sldId id="288" r:id="rId6"/>
    <p:sldId id="293" r:id="rId7"/>
    <p:sldId id="294" r:id="rId8"/>
    <p:sldId id="296" r:id="rId9"/>
    <p:sldId id="295" r:id="rId10"/>
    <p:sldId id="297" r:id="rId11"/>
    <p:sldId id="298" r:id="rId12"/>
    <p:sldId id="302" r:id="rId13"/>
    <p:sldId id="299" r:id="rId14"/>
    <p:sldId id="30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1" d="100"/>
          <a:sy n="61" d="100"/>
        </p:scale>
        <p:origin x="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4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5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1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5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9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5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3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9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9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8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7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32752-CF3F-4146-AA57-F256DC856DB0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AB1E6-DDA3-4455-9456-FC45DF468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0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72180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10000" dirty="0">
                <a:solidFill>
                  <a:srgbClr val="C00000"/>
                </a:solidFill>
                <a:latin typeface="HanWangKanTan" panose="02000500000000000000" pitchFamily="2" charset="-120"/>
                <a:ea typeface="HanWangKanTan" panose="02000500000000000000" pitchFamily="2" charset="-120"/>
              </a:rPr>
              <a:t>豐盛</a:t>
            </a:r>
            <a:r>
              <a:rPr lang="zh-TW" altLang="en-US" sz="10000" dirty="0">
                <a:solidFill>
                  <a:schemeClr val="bg1"/>
                </a:solidFill>
                <a:latin typeface="HanWangKanTan" panose="02000500000000000000" pitchFamily="2" charset="-120"/>
                <a:ea typeface="HanWangKanTan" panose="02000500000000000000" pitchFamily="2" charset="-120"/>
              </a:rPr>
              <a:t>的</a:t>
            </a:r>
            <a:r>
              <a:rPr lang="zh-TW" altLang="en-US" sz="10000" dirty="0" smtClean="0">
                <a:solidFill>
                  <a:srgbClr val="C00000"/>
                </a:solidFill>
                <a:latin typeface="HanWangKanTan" panose="02000500000000000000" pitchFamily="2" charset="-120"/>
                <a:ea typeface="HanWangKanTan" panose="02000500000000000000" pitchFamily="2" charset="-120"/>
              </a:rPr>
              <a:t>恩典</a:t>
            </a:r>
            <a:endParaRPr lang="en-US" sz="10000" dirty="0">
              <a:solidFill>
                <a:srgbClr val="C00000"/>
              </a:solidFill>
              <a:latin typeface="HanWangKanTan" panose="02000500000000000000" pitchFamily="2" charset="-120"/>
              <a:ea typeface="HanWangKanTan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7117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使我們在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因愛我們，就按著自己意旨所喜悅的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是他在愛子裡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給我們的。 </a:t>
            </a:r>
          </a:p>
        </p:txBody>
      </p:sp>
    </p:spTree>
    <p:extLst>
      <p:ext uri="{BB962C8B-B14F-4D97-AF65-F5344CB8AC3E}">
        <p14:creationId xmlns:p14="http://schemas.microsoft.com/office/powerpoint/2010/main" val="664419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895115" y="4491202"/>
            <a:ext cx="3100223" cy="6381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使我們在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因愛我們，就按著自己意旨所喜悅的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是他在愛子裡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給我們的。 </a:t>
            </a:r>
          </a:p>
        </p:txBody>
      </p:sp>
    </p:spTree>
    <p:extLst>
      <p:ext uri="{BB962C8B-B14F-4D97-AF65-F5344CB8AC3E}">
        <p14:creationId xmlns:p14="http://schemas.microsoft.com/office/powerpoint/2010/main" val="2300226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algn="ctr" defTabSz="18288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羅</a:t>
            </a:r>
            <a:r>
              <a:rPr lang="en-US" altLang="zh-TW" sz="4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8:21-23</a:t>
            </a:r>
          </a:p>
          <a:p>
            <a:pPr marL="171450" lvl="1" indent="0" algn="ctr" defTabSz="18288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「但</a:t>
            </a:r>
            <a:r>
              <a:rPr lang="zh-TW" altLang="en-US" sz="4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受造之物仍然指望脫離敗壞的轄制，得享神兒女自由的榮耀。我們知道一切受造之物一同歎息勞苦，直到如今</a:t>
            </a:r>
            <a:r>
              <a:rPr lang="en-US" altLang="zh-TW" sz="4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…</a:t>
            </a:r>
            <a:r>
              <a:rPr lang="zh-TW" altLang="en-US" sz="44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等候得著兒子的名分，乃是我們的身體得贖。」</a:t>
            </a:r>
            <a:r>
              <a:rPr lang="zh-TW" altLang="en-US" sz="4400" dirty="0" smtClean="0">
                <a:latin typeface="Garamond" panose="02020404030301010803" pitchFamily="18" charset="0"/>
                <a:ea typeface="DFKai-SB" panose="03000509000000000000" pitchFamily="65" charset="-120"/>
                <a:cs typeface="Arial" panose="020B0604020202020204" pitchFamily="34" charset="0"/>
              </a:rPr>
              <a:t>羅</a:t>
            </a:r>
            <a:r>
              <a:rPr lang="en-US" sz="4400" dirty="0" smtClean="0">
                <a:latin typeface="Garamond" panose="02020404030301010803" pitchFamily="18" charset="0"/>
                <a:ea typeface="DFKai-SB" panose="03000509000000000000" pitchFamily="65" charset="-120"/>
                <a:cs typeface="Arial" panose="020B0604020202020204" pitchFamily="34" charset="0"/>
              </a:rPr>
              <a:t>8:21-23</a:t>
            </a:r>
            <a:r>
              <a:rPr lang="zh-TW" altLang="en-US" sz="4400" dirty="0" smtClean="0">
                <a:latin typeface="Garamond" panose="02020404030301010803" pitchFamily="18" charset="0"/>
                <a:ea typeface="DFKai-SB" panose="03000509000000000000" pitchFamily="65" charset="-120"/>
                <a:cs typeface="Arial" panose="020B0604020202020204" pitchFamily="34" charset="0"/>
              </a:rPr>
              <a:t>「但受造之物仍然指望脫離敗壞的轄制，得享神兒女自由的榮耀。我們知道一切受造之物一同歎息勞苦，直到如今</a:t>
            </a:r>
            <a:r>
              <a:rPr lang="en-US" altLang="zh-TW" sz="4400" dirty="0" smtClean="0">
                <a:latin typeface="Garamond" panose="02020404030301010803" pitchFamily="18" charset="0"/>
                <a:ea typeface="DFKai-SB" panose="03000509000000000000" pitchFamily="65" charset="-120"/>
                <a:cs typeface="Arial" panose="020B0604020202020204" pitchFamily="34" charset="0"/>
              </a:rPr>
              <a:t>…</a:t>
            </a:r>
            <a:r>
              <a:rPr lang="zh-TW" altLang="en-US" sz="4400" dirty="0" smtClean="0">
                <a:latin typeface="Garamond" panose="02020404030301010803" pitchFamily="18" charset="0"/>
                <a:ea typeface="DFKai-SB" panose="03000509000000000000" pitchFamily="65" charset="-120"/>
                <a:cs typeface="Arial" panose="020B0604020202020204" pitchFamily="34" charset="0"/>
              </a:rPr>
              <a:t>等候得著兒子的名分，乃是我們的身體得贖。」</a:t>
            </a:r>
            <a:endParaRPr lang="en-US" sz="4400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44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使我們在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因愛我們，就按著自己意旨所喜悅的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是他在愛子裡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給我們的。 </a:t>
            </a:r>
          </a:p>
        </p:txBody>
      </p:sp>
    </p:spTree>
    <p:extLst>
      <p:ext uri="{BB962C8B-B14F-4D97-AF65-F5344CB8AC3E}">
        <p14:creationId xmlns:p14="http://schemas.microsoft.com/office/powerpoint/2010/main" val="125001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40773" y="5153354"/>
            <a:ext cx="4746078" cy="6381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使我們在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因愛我們，就按著自己意旨所喜悅的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是他在愛子裡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給我們的。 </a:t>
            </a:r>
          </a:p>
        </p:txBody>
      </p:sp>
    </p:spTree>
    <p:extLst>
      <p:ext uri="{BB962C8B-B14F-4D97-AF65-F5344CB8AC3E}">
        <p14:creationId xmlns:p14="http://schemas.microsoft.com/office/powerpoint/2010/main" val="3439547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u="sng" dirty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prstClr val="black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因愛我們，就按著自己意旨所喜悅的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rgbClr val="FF000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</a:t>
            </a:r>
            <a:r>
              <a:rPr lang="zh-TW" altLang="en-US" sz="4000" u="sng" dirty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在愛子裡</a:t>
            </a:r>
            <a:r>
              <a:rPr lang="zh-TW" altLang="en-US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u="sng" dirty="0" smtClean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u="sng" dirty="0">
                <a:solidFill>
                  <a:srgbClr val="0070C0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我們的。 </a:t>
            </a:r>
          </a:p>
        </p:txBody>
      </p:sp>
    </p:spTree>
    <p:extLst>
      <p:ext uri="{BB962C8B-B14F-4D97-AF65-F5344CB8AC3E}">
        <p14:creationId xmlns:p14="http://schemas.microsoft.com/office/powerpoint/2010/main" val="55039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838576" y="1695450"/>
            <a:ext cx="3086099" cy="63817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因愛我們，就按著自己意旨所喜悅的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是他在愛子裡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給我們的。 </a:t>
            </a:r>
          </a:p>
        </p:txBody>
      </p:sp>
    </p:spTree>
    <p:extLst>
      <p:ext uri="{BB962C8B-B14F-4D97-AF65-F5344CB8AC3E}">
        <p14:creationId xmlns:p14="http://schemas.microsoft.com/office/powerpoint/2010/main" val="1852153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800350" y="3910012"/>
            <a:ext cx="1628775" cy="63817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838576" y="1695450"/>
            <a:ext cx="3086099" cy="63817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愛我們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，就按著自己意旨所喜悅的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是他在愛子裡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給我們的。 </a:t>
            </a:r>
          </a:p>
        </p:txBody>
      </p:sp>
    </p:spTree>
    <p:extLst>
      <p:ext uri="{BB962C8B-B14F-4D97-AF65-F5344CB8AC3E}">
        <p14:creationId xmlns:p14="http://schemas.microsoft.com/office/powerpoint/2010/main" val="3239300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723901"/>
            <a:ext cx="11603419" cy="6048374"/>
          </a:xfrm>
        </p:spPr>
        <p:txBody>
          <a:bodyPr>
            <a:noAutofit/>
          </a:bodyPr>
          <a:lstStyle/>
          <a:p>
            <a:pPr marL="0" lvl="1" indent="0"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altLang="zh-TW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—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愛</a:t>
            </a:r>
            <a:r>
              <a:rPr lang="en-US" altLang="zh-TW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—</a:t>
            </a:r>
            <a:endParaRPr lang="zh-TW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800100" lvl="1" indent="-4000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zh-TW" altLang="en-US" sz="40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「然而神既有豐富的憐憫．因他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愛我們的大愛</a:t>
            </a:r>
            <a:r>
              <a:rPr lang="zh-TW" altLang="en-US" sz="40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」</a:t>
            </a:r>
            <a:r>
              <a:rPr lang="zh-TW" altLang="en-US" sz="40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（</a:t>
            </a:r>
            <a:r>
              <a:rPr lang="en-US" altLang="zh-TW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2:4</a:t>
            </a: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800100" lvl="1" indent="-4000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zh-TW" altLang="en-US" sz="40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「並知道這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愛是過於人所能測度的</a:t>
            </a:r>
            <a:r>
              <a:rPr lang="zh-TW" altLang="en-US" sz="40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、便叫神一切所充滿的、充滿了</a:t>
            </a: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你們」</a:t>
            </a: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（</a:t>
            </a:r>
            <a:r>
              <a:rPr lang="en-US" altLang="zh-TW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:19</a:t>
            </a: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  <a:endParaRPr lang="en-US" altLang="zh-TW" sz="4000" dirty="0" smtClean="0"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800100" lvl="1" indent="-4000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zh-TW" altLang="en-US" sz="40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「也要憑愛心行事、正如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基督愛我們</a:t>
            </a:r>
            <a:r>
              <a:rPr lang="zh-TW" altLang="en-US" sz="40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、為我們捨了</a:t>
            </a: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自己</a:t>
            </a:r>
            <a:r>
              <a:rPr lang="en-US" altLang="zh-TW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…</a:t>
            </a: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」（</a:t>
            </a:r>
            <a:r>
              <a:rPr lang="en-US" altLang="zh-TW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5:2</a:t>
            </a: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  <a:endParaRPr lang="zh-TW" altLang="en-US" sz="4000" dirty="0"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zh-TW" altLang="en-US" sz="4000" dirty="0"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1414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8372475" y="3910012"/>
            <a:ext cx="2152650" cy="63817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00350" y="3910012"/>
            <a:ext cx="1628775" cy="63817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838576" y="1695450"/>
            <a:ext cx="3086099" cy="63817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愛我們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，就按著自己意旨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是他在愛子裡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給我們的。 </a:t>
            </a:r>
          </a:p>
        </p:txBody>
      </p:sp>
    </p:spTree>
    <p:extLst>
      <p:ext uri="{BB962C8B-B14F-4D97-AF65-F5344CB8AC3E}">
        <p14:creationId xmlns:p14="http://schemas.microsoft.com/office/powerpoint/2010/main" val="2861862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723901"/>
            <a:ext cx="11603419" cy="6048374"/>
          </a:xfrm>
        </p:spPr>
        <p:txBody>
          <a:bodyPr>
            <a:noAutofit/>
          </a:bodyPr>
          <a:lstStyle/>
          <a:p>
            <a:pPr marL="0" lvl="1" indent="0"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altLang="zh-TW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—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喜悅</a:t>
            </a:r>
            <a:r>
              <a:rPr lang="en-US" altLang="zh-TW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—</a:t>
            </a:r>
            <a:endParaRPr lang="zh-TW" altLang="en-US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800100" lvl="1" indent="-4000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zh-TW" altLang="en-US" sz="40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「都是照他自己所預定的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美意</a:t>
            </a:r>
            <a:r>
              <a:rPr lang="zh-TW" altLang="en-US" sz="40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、叫我們知道他旨意的奧秘」</a:t>
            </a: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（</a:t>
            </a:r>
            <a:r>
              <a:rPr lang="en-US" altLang="zh-TW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1:9</a:t>
            </a: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）</a:t>
            </a:r>
          </a:p>
          <a:p>
            <a:pPr marL="800100" lvl="1" indent="-4000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心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endParaRPr lang="en-US" altLang="zh-TW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800100" lvl="1" indent="-4000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zh-TW" altLang="en-US" sz="4000" dirty="0" smtClean="0"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LiSuMedium" panose="02000500000000000000" pitchFamily="2" charset="-120"/>
                <a:ea typeface="HanWangLiSuMedium" panose="02000500000000000000" pitchFamily="2" charset="-120"/>
              </a:rPr>
              <a:t>羨慕</a:t>
            </a:r>
          </a:p>
        </p:txBody>
      </p:sp>
    </p:spTree>
    <p:extLst>
      <p:ext uri="{BB962C8B-B14F-4D97-AF65-F5344CB8AC3E}">
        <p14:creationId xmlns:p14="http://schemas.microsoft.com/office/powerpoint/2010/main" val="18321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使我們在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因愛我們，就按著自己意旨所喜悅的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是他在愛子裡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給我們的。 </a:t>
            </a:r>
          </a:p>
        </p:txBody>
      </p:sp>
    </p:spTree>
    <p:extLst>
      <p:ext uri="{BB962C8B-B14F-4D97-AF65-F5344CB8AC3E}">
        <p14:creationId xmlns:p14="http://schemas.microsoft.com/office/powerpoint/2010/main" val="2651187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824577" y="2935671"/>
            <a:ext cx="2049189" cy="6381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872248" y="2935671"/>
            <a:ext cx="1050707" cy="6381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9396083" y="2935670"/>
            <a:ext cx="2133765" cy="6381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"/>
            <a:ext cx="10515600" cy="1325563"/>
          </a:xfrm>
        </p:spPr>
        <p:txBody>
          <a:bodyPr/>
          <a:lstStyle/>
          <a:p>
            <a:r>
              <a:rPr lang="zh-HK" altLang="en-US" dirty="0">
                <a:latin typeface="Garamond" panose="02020404030301010803" pitchFamily="18" charset="0"/>
                <a:ea typeface="DFKai-SB" panose="03000509000000000000" pitchFamily="65" charset="-120"/>
              </a:rPr>
              <a:t>第一章</a:t>
            </a:r>
            <a:endParaRPr lang="en-US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725" y="38100"/>
            <a:ext cx="12115800" cy="6724650"/>
          </a:xfrm>
        </p:spPr>
        <p:txBody>
          <a:bodyPr>
            <a:noAutofit/>
          </a:bodyPr>
          <a:lstStyle/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3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願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頌讚歸與我們主耶穌基督的父神！	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在基督裡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曾賜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我們天上各樣屬靈的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福氣：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4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就如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神從創立世界以前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，基督裡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揀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選了我們，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使我們在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他面前成為聖潔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，無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有瑕疵；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5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又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因愛我們，就按著自己意旨所喜悅的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endParaRPr lang="en-US" altLang="zh-TW" sz="4000" dirty="0" smtClean="0">
              <a:solidFill>
                <a:schemeClr val="bg1"/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</a:t>
            </a:r>
            <a:r>
              <a:rPr lang="en-US" altLang="zh-TW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預定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我們藉著耶穌基督得兒子的名分， 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zh-TW" sz="32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6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				———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使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他榮耀的恩典得著稱讚；</a:t>
            </a:r>
          </a:p>
          <a:p>
            <a:pPr marL="171450" lvl="1" indent="0" defTabSz="182880">
              <a:lnSpc>
                <a:spcPts val="48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				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這</a:t>
            </a:r>
            <a:r>
              <a:rPr lang="zh-TW" altLang="en-US" sz="4000" i="1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恩典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是他在愛子裡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所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[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恩</a:t>
            </a:r>
            <a:r>
              <a:rPr lang="en-US" altLang="zh-TW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]</a:t>
            </a:r>
            <a:r>
              <a:rPr lang="zh-TW" altLang="en-US" sz="4000" dirty="0" smtClean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賜</a:t>
            </a:r>
            <a:r>
              <a:rPr lang="zh-TW" altLang="en-US" sz="4000" dirty="0">
                <a:solidFill>
                  <a:schemeClr val="bg1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給我們的。 </a:t>
            </a:r>
          </a:p>
        </p:txBody>
      </p:sp>
    </p:spTree>
    <p:extLst>
      <p:ext uri="{BB962C8B-B14F-4D97-AF65-F5344CB8AC3E}">
        <p14:creationId xmlns:p14="http://schemas.microsoft.com/office/powerpoint/2010/main" val="297895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241</Words>
  <Application>Microsoft Office PowerPoint</Application>
  <PresentationFormat>Widescreen</PresentationFormat>
  <Paragraphs>112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DFKai-SB</vt:lpstr>
      <vt:lpstr>HanWangKanTan</vt:lpstr>
      <vt:lpstr>HanWangLiSuMedium</vt:lpstr>
      <vt:lpstr>SimSun</vt:lpstr>
      <vt:lpstr>Arial</vt:lpstr>
      <vt:lpstr>Calibri</vt:lpstr>
      <vt:lpstr>Calibri Light</vt:lpstr>
      <vt:lpstr>Garamond</vt:lpstr>
      <vt:lpstr>Office Theme</vt:lpstr>
      <vt:lpstr>豐盛的恩典</vt:lpstr>
      <vt:lpstr>第一章</vt:lpstr>
      <vt:lpstr>第一章</vt:lpstr>
      <vt:lpstr>第一章</vt:lpstr>
      <vt:lpstr>PowerPoint Presentation</vt:lpstr>
      <vt:lpstr>第一章</vt:lpstr>
      <vt:lpstr>PowerPoint Presentation</vt:lpstr>
      <vt:lpstr>第一章</vt:lpstr>
      <vt:lpstr>第一章</vt:lpstr>
      <vt:lpstr>第一章</vt:lpstr>
      <vt:lpstr>第一章</vt:lpstr>
      <vt:lpstr>第一章</vt:lpstr>
      <vt:lpstr>第一章</vt:lpstr>
      <vt:lpstr>第一章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在基督耶穌裡有忠心的人</dc:title>
  <dc:creator>Dennis Wong</dc:creator>
  <cp:lastModifiedBy>Dennis Wong</cp:lastModifiedBy>
  <cp:revision>27</cp:revision>
  <dcterms:created xsi:type="dcterms:W3CDTF">2019-01-13T12:30:59Z</dcterms:created>
  <dcterms:modified xsi:type="dcterms:W3CDTF">2019-01-27T14:23:43Z</dcterms:modified>
</cp:coreProperties>
</file>