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8" r:id="rId4"/>
    <p:sldId id="280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4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5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1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5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9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5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3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9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9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8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7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32752-CF3F-4146-AA57-F256DC856DB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0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72180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10000" b="1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在基督裡的</a:t>
            </a:r>
            <a:r>
              <a:rPr lang="zh-TW" altLang="en-US" sz="10000" dirty="0" smtClean="0">
                <a:solidFill>
                  <a:srgbClr val="FF0000"/>
                </a:solidFill>
                <a:latin typeface="HanWangKanTan" panose="02000500000000000000" pitchFamily="2" charset="-120"/>
                <a:ea typeface="HanWangKanTan" panose="02000500000000000000" pitchFamily="2" charset="-120"/>
              </a:rPr>
              <a:t>福</a:t>
            </a:r>
            <a:endParaRPr lang="en-US" sz="10000" dirty="0">
              <a:solidFill>
                <a:srgbClr val="FF0000"/>
              </a:solidFill>
              <a:latin typeface="HanWangKanTan" panose="02000500000000000000" pitchFamily="2" charset="-120"/>
              <a:ea typeface="HanWangKanTan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711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723901"/>
            <a:ext cx="11603419" cy="6048374"/>
          </a:xfrm>
        </p:spPr>
        <p:txBody>
          <a:bodyPr>
            <a:noAutofit/>
          </a:bodyPr>
          <a:lstStyle/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就是照他在基督身上、所運行的大能大力、使他從死裡復活、叫他在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天上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坐在自己的右邊」 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1:20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他又叫我們與基督耶穌一同復活、一同坐在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天上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2:6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為要藉著教會、使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天上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執政的、掌權的、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現在得知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神百般的智慧」（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3:10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01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723901"/>
            <a:ext cx="11603419" cy="6048374"/>
          </a:xfrm>
        </p:spPr>
        <p:txBody>
          <a:bodyPr>
            <a:noAutofit/>
          </a:bodyPr>
          <a:lstStyle/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因我們並不是與屬血氣的爭戰、乃是與那些執政的、掌權的、管轄這幽暗世界的、以及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天空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屬靈氣的惡魔爭戰」（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6:12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那時、你們在其中行事為人隨從今世的風俗、順服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空中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掌權者的首領、就是現今在悖逆之子心中運行的邪靈」（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2:2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所以經上說、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他升上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高天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的時候、擄掠了仇敵、將各樣的恩賜賞給人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4:8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214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3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2669628"/>
            <a:ext cx="11603419" cy="3154910"/>
          </a:xfrm>
        </p:spPr>
        <p:txBody>
          <a:bodyPr>
            <a:normAutofit/>
          </a:bodyPr>
          <a:lstStyle/>
          <a:p>
            <a:pPr marL="17145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頌讚歸與我們主耶穌基督的父神！他在基督裡曾賜給我們天上各樣屬靈的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</a:t>
            </a:r>
            <a:r>
              <a:rPr lang="zh-HK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（</a:t>
            </a:r>
            <a:r>
              <a:rPr 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zh-HK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  <a:endParaRPr lang="en-US" altLang="zh-HK" sz="54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039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2669628"/>
            <a:ext cx="11603419" cy="3154910"/>
          </a:xfrm>
        </p:spPr>
        <p:txBody>
          <a:bodyPr>
            <a:noAutofit/>
          </a:bodyPr>
          <a:lstStyle/>
          <a:p>
            <a:pPr marL="17145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6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　　　</a:t>
            </a:r>
            <a:r>
              <a:rPr lang="zh-TW" altLang="en-US" sz="4600" b="1" dirty="0" smtClean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</a:t>
            </a:r>
            <a:r>
              <a:rPr lang="zh-TW" altLang="en-US" sz="46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，神</a:t>
            </a:r>
            <a:r>
              <a:rPr lang="zh-TW" altLang="en-US" sz="46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我們主耶穌基督的父！</a:t>
            </a:r>
            <a:br>
              <a:rPr lang="zh-TW" altLang="en-US" sz="46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</a:br>
            <a:r>
              <a:rPr lang="zh-TW" altLang="en-US" sz="46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　他</a:t>
            </a:r>
            <a:r>
              <a:rPr lang="zh-TW" altLang="en-US" sz="46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</a:t>
            </a:r>
            <a:r>
              <a:rPr lang="zh-TW" altLang="en-US" sz="46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賜福</a:t>
            </a:r>
            <a:r>
              <a:rPr lang="zh-TW" altLang="en-US" sz="46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</a:t>
            </a:r>
            <a:br>
              <a:rPr lang="zh-TW" altLang="en-US" sz="46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</a:br>
            <a:r>
              <a:rPr lang="zh-TW" altLang="en-US" sz="46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各樣的</a:t>
            </a:r>
            <a:r>
              <a:rPr lang="zh-TW" altLang="en-US" sz="46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</a:t>
            </a:r>
            <a:r>
              <a:rPr lang="zh-TW" altLang="en-US" sz="46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，屬靈的，天上的，在基督裡</a:t>
            </a:r>
            <a:r>
              <a:rPr lang="zh-TW" altLang="en-US" sz="46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的</a:t>
            </a:r>
            <a:endParaRPr lang="en-US" altLang="zh-TW" sz="46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sz="4600" dirty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141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1338263"/>
            <a:ext cx="11603419" cy="5434011"/>
          </a:xfrm>
        </p:spPr>
        <p:txBody>
          <a:bodyPr>
            <a:normAutofit fontScale="77500" lnSpcReduction="20000"/>
          </a:bodyPr>
          <a:lstStyle/>
          <a:p>
            <a:pPr marL="1714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1:15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因此，我既聽見你們信從主耶穌，親愛眾聖徒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16 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就為你們不住的感謝神。禱告的時候，常提到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你們，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17 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求我們主耶穌基督的神，榮耀的父，將那賜人智慧和啟示的靈賞給你們，使你們真知道他，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18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並且照明你們心中的眼睛，使你們知道他的恩召有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何等指望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，他在聖徒中得的基業有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何等豐盛的榮耀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；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19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並知道他向我們這信的人所顯的能力是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何等</a:t>
            </a:r>
            <a:r>
              <a:rPr lang="zh-TW" altLang="en-US" sz="5400" b="1" dirty="0" smtClean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浩大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…</a:t>
            </a:r>
            <a:endParaRPr lang="zh-TW" altLang="en-US" sz="5400" dirty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64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1338263"/>
            <a:ext cx="11603419" cy="5434011"/>
          </a:xfrm>
        </p:spPr>
        <p:txBody>
          <a:bodyPr>
            <a:normAutofit fontScale="70000" lnSpcReduction="20000"/>
          </a:bodyPr>
          <a:lstStyle/>
          <a:p>
            <a:pPr marL="1714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3:14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因此，我在父面前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屈膝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…16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求他按著他豐盛的榮耀，藉著他的靈，叫你們心裡的力量剛強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起來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…18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能以和眾聖徒一同明白基督的愛是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何等長闊高深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19 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並知道這愛是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過於人所能測度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的，便叫神一切所充滿的，充滿了你們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20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神能照著運行在我們心裡的大力充充足足的成就一切，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超過我們所求所想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的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21 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但願他在教會中，並在基督耶穌裡，得著榮耀，直到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世世代代，永永遠遠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。阿們！</a:t>
            </a:r>
          </a:p>
        </p:txBody>
      </p:sp>
    </p:spTree>
    <p:extLst>
      <p:ext uri="{BB962C8B-B14F-4D97-AF65-F5344CB8AC3E}">
        <p14:creationId xmlns:p14="http://schemas.microsoft.com/office/powerpoint/2010/main" val="243600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1338263"/>
            <a:ext cx="11603419" cy="5434011"/>
          </a:xfrm>
        </p:spPr>
        <p:txBody>
          <a:bodyPr>
            <a:normAutofit fontScale="70000" lnSpcReduction="20000"/>
          </a:bodyPr>
          <a:lstStyle/>
          <a:p>
            <a:pPr marL="2857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「就如神從創立世界</a:t>
            </a:r>
            <a:r>
              <a:rPr lang="zh-TW" altLang="en-US" sz="5400" b="1" dirty="0" smtClean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以前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，在基督裡」 （</a:t>
            </a:r>
            <a:r>
              <a:rPr lang="en-US" altLang="zh-TW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1:4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我們藉著耶穌基督得兒子的名分」（</a:t>
            </a:r>
            <a:r>
              <a:rPr lang="en-US" altLang="zh-TW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1:5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都是照他自己</a:t>
            </a:r>
            <a:r>
              <a:rPr lang="en-US" altLang="zh-TW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在祂裡面</a:t>
            </a:r>
            <a:r>
              <a:rPr lang="en-US" altLang="zh-TW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en-US" altLang="zh-TW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預先計劃</a:t>
            </a:r>
            <a:r>
              <a:rPr lang="en-US" altLang="zh-TW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的美意」（</a:t>
            </a:r>
            <a:r>
              <a:rPr lang="en-US" altLang="zh-TW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1:9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我們也在他裡面得／成了基業</a:t>
            </a:r>
            <a:r>
              <a:rPr lang="en-US" altLang="zh-TW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…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照著他旨意所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的」（</a:t>
            </a:r>
            <a:r>
              <a:rPr lang="en-US" altLang="zh-TW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1:11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857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叫他的榮耀從我們這在基督裡</a:t>
            </a:r>
            <a:r>
              <a:rPr lang="zh-TW" altLang="en-US" sz="54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首先</a:t>
            </a:r>
            <a:r>
              <a:rPr lang="zh-TW" altLang="en-US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有盼望的人可以得著稱讚」（</a:t>
            </a:r>
            <a:r>
              <a:rPr lang="en-US" altLang="zh-TW" sz="5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1:12</a:t>
            </a:r>
            <a:r>
              <a:rPr lang="zh-TW" altLang="en-US" sz="5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  <a:endParaRPr lang="zh-TW" altLang="en-US" sz="5400" dirty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842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723901"/>
            <a:ext cx="11603419" cy="6048374"/>
          </a:xfrm>
        </p:spPr>
        <p:txBody>
          <a:bodyPr>
            <a:noAutofit/>
          </a:bodyPr>
          <a:lstStyle/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既然信他、就受了所應許的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聖靈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為印」（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1:13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 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求我們主耶穌基督的神、榮耀的父、將那賜人智慧和啟示的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、賞給你們、使你們真知道他」（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1:17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因為我們兩下藉著他被一個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聖靈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所感、得以進到父面前」（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2:18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「你們也靠他同被建造成為神藉著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聖靈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居住的所在」（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2:22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031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723901"/>
            <a:ext cx="11603419" cy="6048374"/>
          </a:xfrm>
        </p:spPr>
        <p:txBody>
          <a:bodyPr>
            <a:noAutofit/>
          </a:bodyPr>
          <a:lstStyle/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求他按著他豐盛的榮耀、藉著他的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、叫你們心裡的力量剛強起來」（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3:16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用和平彼此聯絡、竭力保守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聖靈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所賜合而為一的心」（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4:3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不要叫　神的</a:t>
            </a:r>
            <a:r>
              <a:rPr lang="zh-TW" altLang="en-US" sz="4000" b="1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聖靈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擔憂．你們原是受了他的印記、等候得贖的日子來到」（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4:30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5626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942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DFKai-SB</vt:lpstr>
      <vt:lpstr>HanWangKanTan</vt:lpstr>
      <vt:lpstr>HanWangLiSuMedium</vt:lpstr>
      <vt:lpstr>Arial</vt:lpstr>
      <vt:lpstr>Calibri</vt:lpstr>
      <vt:lpstr>Calibri Light</vt:lpstr>
      <vt:lpstr>Garamond</vt:lpstr>
      <vt:lpstr>Office Theme</vt:lpstr>
      <vt:lpstr>在基督裡的福</vt:lpstr>
      <vt:lpstr>PowerPoint Presentation</vt:lpstr>
      <vt:lpstr>第一章</vt:lpstr>
      <vt:lpstr>第一章</vt:lpstr>
      <vt:lpstr>第一章</vt:lpstr>
      <vt:lpstr>第一章</vt:lpstr>
      <vt:lpstr>第一章</vt:lpstr>
      <vt:lpstr>第一章</vt:lpstr>
      <vt:lpstr>第一章</vt:lpstr>
      <vt:lpstr>第一章</vt:lpstr>
      <vt:lpstr>第一章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在基督耶穌裡有忠心的人</dc:title>
  <dc:creator>Dennis Wong</dc:creator>
  <cp:lastModifiedBy>Mandarin</cp:lastModifiedBy>
  <cp:revision>12</cp:revision>
  <dcterms:created xsi:type="dcterms:W3CDTF">2019-01-13T12:30:59Z</dcterms:created>
  <dcterms:modified xsi:type="dcterms:W3CDTF">2019-01-20T15:54:48Z</dcterms:modified>
</cp:coreProperties>
</file>