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7" r:id="rId3"/>
    <p:sldId id="258" r:id="rId4"/>
    <p:sldId id="260" r:id="rId5"/>
    <p:sldId id="305" r:id="rId6"/>
    <p:sldId id="306" r:id="rId7"/>
    <p:sldId id="307" r:id="rId8"/>
    <p:sldId id="309" r:id="rId9"/>
    <p:sldId id="308" r:id="rId10"/>
    <p:sldId id="310" r:id="rId11"/>
    <p:sldId id="31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810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955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1571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52642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2713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0063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5737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5328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243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042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2587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897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557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075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330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043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85FB-5F19-4FF9-92D0-A074C9DD4573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783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581085FB-5F19-4FF9-92D0-A074C9DD4573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00EFB027-4029-4B0B-B034-5DB1B0C67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0143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  <p:sldLayoutId id="214748377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552576"/>
            <a:ext cx="9440034" cy="2928636"/>
          </a:xfrm>
        </p:spPr>
        <p:txBody>
          <a:bodyPr>
            <a:normAutofit/>
          </a:bodyPr>
          <a:lstStyle/>
          <a:p>
            <a:r>
              <a:rPr lang="zh-TW" altLang="en-US" sz="6500" dirty="0" smtClean="0">
                <a:solidFill>
                  <a:schemeClr val="tx1"/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基督裡的基業</a:t>
            </a:r>
            <a:r>
              <a:rPr lang="en-US" altLang="zh-TW" sz="6500" dirty="0" smtClean="0">
                <a:solidFill>
                  <a:schemeClr val="tx1"/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/>
            </a:r>
            <a:br>
              <a:rPr lang="en-US" altLang="zh-TW" sz="6500" dirty="0" smtClean="0">
                <a:solidFill>
                  <a:schemeClr val="tx1"/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</a:br>
            <a:r>
              <a:rPr lang="en-US" altLang="zh-TW" sz="5500" dirty="0" smtClean="0">
                <a:solidFill>
                  <a:schemeClr val="tx1"/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Inheritance in Christ</a:t>
            </a:r>
            <a:endParaRPr lang="en-US" sz="5500" dirty="0">
              <a:solidFill>
                <a:schemeClr val="tx1"/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4764987"/>
            <a:ext cx="9440034" cy="1049867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以弗所書 </a:t>
            </a:r>
            <a:r>
              <a:rPr lang="en-US" altLang="zh-TW" sz="36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Ephesians 1:11–14</a:t>
            </a:r>
            <a:endParaRPr lang="en-US" sz="3600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085600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46" y="333375"/>
            <a:ext cx="5405929" cy="6106839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en-US" sz="3200" baseline="30000" dirty="0">
                <a:solidFill>
                  <a:schemeClr val="tx1"/>
                </a:solidFill>
              </a:rPr>
              <a:t>13</a:t>
            </a:r>
            <a:r>
              <a:rPr lang="en-US" sz="3200" dirty="0">
                <a:solidFill>
                  <a:schemeClr val="tx1"/>
                </a:solidFill>
              </a:rPr>
              <a:t> And you also were included in Christ when you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b="1" dirty="0">
                <a:solidFill>
                  <a:srgbClr val="FFFF00"/>
                </a:solidFill>
              </a:rPr>
              <a:t>heard</a:t>
            </a:r>
            <a:r>
              <a:rPr lang="en-US" sz="3200" dirty="0">
                <a:solidFill>
                  <a:schemeClr val="tx1"/>
                </a:solidFill>
              </a:rPr>
              <a:t> the message of truth, the gospel of your salvation. When you </a:t>
            </a:r>
            <a:r>
              <a:rPr lang="en-US" sz="3200" b="1" dirty="0">
                <a:solidFill>
                  <a:srgbClr val="FFFF00"/>
                </a:solidFill>
              </a:rPr>
              <a:t>believed</a:t>
            </a:r>
            <a:r>
              <a:rPr lang="en-US" sz="3200" dirty="0">
                <a:solidFill>
                  <a:schemeClr val="tx1"/>
                </a:solidFill>
              </a:rPr>
              <a:t>, you were </a:t>
            </a:r>
            <a:r>
              <a:rPr lang="en-US" sz="3200" b="1" dirty="0">
                <a:solidFill>
                  <a:srgbClr val="FFFF00"/>
                </a:solidFill>
              </a:rPr>
              <a:t>marked</a:t>
            </a:r>
            <a:r>
              <a:rPr lang="en-US" sz="3200" dirty="0">
                <a:solidFill>
                  <a:schemeClr val="tx1"/>
                </a:solidFill>
              </a:rPr>
              <a:t> in him </a:t>
            </a:r>
            <a:r>
              <a:rPr lang="en-US" sz="3200" b="1" dirty="0">
                <a:solidFill>
                  <a:srgbClr val="FFFF00"/>
                </a:solidFill>
              </a:rPr>
              <a:t>with a seal</a:t>
            </a:r>
            <a:r>
              <a:rPr lang="en-US" sz="3200" dirty="0">
                <a:solidFill>
                  <a:schemeClr val="tx1"/>
                </a:solidFill>
              </a:rPr>
              <a:t>, the promised Holy Spirit,  </a:t>
            </a:r>
            <a:r>
              <a:rPr lang="en-US" sz="3200" baseline="30000" dirty="0">
                <a:solidFill>
                  <a:schemeClr val="tx1"/>
                </a:solidFill>
              </a:rPr>
              <a:t>14</a:t>
            </a:r>
            <a:r>
              <a:rPr lang="en-US" sz="3200" dirty="0">
                <a:solidFill>
                  <a:schemeClr val="tx1"/>
                </a:solidFill>
              </a:rPr>
              <a:t> who is a deposit guaranteeing our inheritance until the redemption of those who are God's possession -- to the praise of his glory. </a:t>
            </a:r>
            <a:endParaRPr lang="en-US" sz="3200" dirty="0">
              <a:solidFill>
                <a:schemeClr val="tx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57421" y="333374"/>
            <a:ext cx="5405929" cy="6106839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36900" indent="0">
              <a:buNone/>
            </a:pPr>
            <a:r>
              <a:rPr lang="en-US" altLang="zh-TW" sz="40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13</a:t>
            </a:r>
            <a:r>
              <a:rPr lang="zh-TW" altLang="en-US" sz="40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  <a:r>
              <a:rPr lang="zh-TW" altLang="en-US" sz="40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你們</a:t>
            </a:r>
            <a:r>
              <a:rPr lang="zh-TW" altLang="en-US" sz="40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既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聽見</a:t>
            </a:r>
            <a:r>
              <a:rPr lang="zh-TW" altLang="en-US" sz="40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真理的道，就是那叫你們得救的福音，也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信了</a:t>
            </a:r>
            <a:r>
              <a:rPr lang="zh-TW" altLang="en-US" sz="40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基督，既然信他，就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受了</a:t>
            </a:r>
            <a:r>
              <a:rPr lang="zh-TW" altLang="en-US" sz="40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所應許的聖靈為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印記</a:t>
            </a:r>
            <a:r>
              <a:rPr lang="zh-TW" altLang="en-US" sz="40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r>
              <a:rPr lang="en-US" altLang="zh-TW" sz="40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14</a:t>
            </a:r>
            <a:r>
              <a:rPr lang="en-US" altLang="zh-TW" sz="40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  </a:t>
            </a:r>
            <a:r>
              <a:rPr lang="zh-TW" altLang="en-US" sz="40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這聖靈是我們得基業的</a:t>
            </a:r>
            <a:r>
              <a:rPr lang="zh-TW" altLang="en-US" sz="40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憑據，</a:t>
            </a:r>
            <a:r>
              <a:rPr lang="zh-TW" altLang="en-US" sz="40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直等到神之民（民：原文作產業）被贖，使他的榮耀得著稱讚</a:t>
            </a:r>
            <a:r>
              <a:rPr lang="zh-TW" altLang="en-US" sz="40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endParaRPr lang="zh-TW" altLang="en-US" sz="4000" dirty="0">
              <a:solidFill>
                <a:schemeClr val="tx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940567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85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46" y="323193"/>
            <a:ext cx="11320108" cy="6117022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en-US" sz="3600" baseline="30000" dirty="0" smtClean="0">
                <a:solidFill>
                  <a:schemeClr val="tx1"/>
                </a:solidFill>
              </a:rPr>
              <a:t>11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>
                <a:solidFill>
                  <a:schemeClr val="tx1"/>
                </a:solidFill>
              </a:rPr>
              <a:t>In him we </a:t>
            </a:r>
            <a:r>
              <a:rPr lang="en-US" sz="3600" b="1" dirty="0">
                <a:solidFill>
                  <a:srgbClr val="FFFF00"/>
                </a:solidFill>
              </a:rPr>
              <a:t>were also chosen</a:t>
            </a:r>
            <a:r>
              <a:rPr lang="en-US" sz="3600" dirty="0">
                <a:solidFill>
                  <a:srgbClr val="FFFF00"/>
                </a:solidFill>
              </a:rPr>
              <a:t>, </a:t>
            </a:r>
            <a:r>
              <a:rPr lang="en-US" sz="3600" dirty="0">
                <a:solidFill>
                  <a:schemeClr val="tx1"/>
                </a:solidFill>
              </a:rPr>
              <a:t>having been predestined according to the plan of him who works out everything in conformity with the purpose of his will</a:t>
            </a:r>
            <a:r>
              <a:rPr lang="en-US" sz="3600" dirty="0" smtClean="0">
                <a:solidFill>
                  <a:schemeClr val="tx1"/>
                </a:solidFill>
              </a:rPr>
              <a:t>, </a:t>
            </a:r>
            <a:r>
              <a:rPr lang="en-US" sz="3600" baseline="30000" dirty="0" smtClean="0">
                <a:solidFill>
                  <a:schemeClr val="tx1"/>
                </a:solidFill>
              </a:rPr>
              <a:t>12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b="1" dirty="0">
                <a:solidFill>
                  <a:srgbClr val="FFFF00"/>
                </a:solidFill>
              </a:rPr>
              <a:t>in order that we, who were the first to put our hope in Christ, might be for the praise of his glory.</a:t>
            </a:r>
          </a:p>
          <a:p>
            <a:pPr marL="36900" indent="0">
              <a:buNone/>
            </a:pP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baseline="30000" dirty="0">
                <a:solidFill>
                  <a:schemeClr val="tx1"/>
                </a:solidFill>
              </a:rPr>
              <a:t>13</a:t>
            </a:r>
            <a:r>
              <a:rPr lang="en-US" sz="3600" dirty="0">
                <a:solidFill>
                  <a:schemeClr val="tx1"/>
                </a:solidFill>
              </a:rPr>
              <a:t> And you also were included in Christ when you heard the message of truth, the gospel of your salvation. When you believed, you were marked in him with a seal, the promised Holy Spirit</a:t>
            </a:r>
            <a:r>
              <a:rPr lang="en-US" sz="3600" dirty="0" smtClean="0">
                <a:solidFill>
                  <a:schemeClr val="tx1"/>
                </a:solidFill>
              </a:rPr>
              <a:t>,  </a:t>
            </a:r>
            <a:r>
              <a:rPr lang="en-US" sz="3600" baseline="30000" dirty="0">
                <a:solidFill>
                  <a:schemeClr val="tx1"/>
                </a:solidFill>
              </a:rPr>
              <a:t>14</a:t>
            </a:r>
            <a:r>
              <a:rPr lang="en-US" sz="3600" dirty="0">
                <a:solidFill>
                  <a:schemeClr val="tx1"/>
                </a:solidFill>
              </a:rPr>
              <a:t> who is a deposit guaranteeing </a:t>
            </a:r>
            <a:r>
              <a:rPr lang="en-US" sz="3600" b="1" dirty="0">
                <a:solidFill>
                  <a:srgbClr val="FFFF00"/>
                </a:solidFill>
              </a:rPr>
              <a:t>our inheritance </a:t>
            </a:r>
            <a:r>
              <a:rPr lang="en-US" sz="3600" dirty="0">
                <a:solidFill>
                  <a:schemeClr val="tx1"/>
                </a:solidFill>
              </a:rPr>
              <a:t>until the redemption of those who are </a:t>
            </a:r>
            <a:r>
              <a:rPr lang="en-US" sz="3600" b="1" dirty="0">
                <a:solidFill>
                  <a:srgbClr val="FFFF00"/>
                </a:solidFill>
              </a:rPr>
              <a:t>God's </a:t>
            </a:r>
            <a:r>
              <a:rPr lang="en-US" sz="3600" b="1" dirty="0" smtClean="0">
                <a:solidFill>
                  <a:srgbClr val="FFFF00"/>
                </a:solidFill>
              </a:rPr>
              <a:t>possession</a:t>
            </a:r>
            <a:r>
              <a:rPr lang="en-US" sz="3600" dirty="0" smtClean="0">
                <a:solidFill>
                  <a:schemeClr val="tx1"/>
                </a:solidFill>
              </a:rPr>
              <a:t> -- </a:t>
            </a:r>
            <a:r>
              <a:rPr lang="en-US" sz="3600" b="1" dirty="0">
                <a:solidFill>
                  <a:srgbClr val="FFFF00"/>
                </a:solidFill>
              </a:rPr>
              <a:t>to the praise of his glory</a:t>
            </a:r>
            <a:r>
              <a:rPr lang="en-US" sz="3600" dirty="0">
                <a:solidFill>
                  <a:schemeClr val="tx1"/>
                </a:solidFill>
              </a:rPr>
              <a:t>. </a:t>
            </a:r>
            <a:endParaRPr lang="en-US" sz="3600" dirty="0">
              <a:solidFill>
                <a:schemeClr val="tx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662838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3324224"/>
            <a:ext cx="11334750" cy="3295649"/>
          </a:xfrm>
        </p:spPr>
        <p:txBody>
          <a:bodyPr>
            <a:noAutofit/>
          </a:bodyPr>
          <a:lstStyle/>
          <a:p>
            <a:pPr marL="36900" indent="0" algn="ctr">
              <a:spcBef>
                <a:spcPts val="0"/>
              </a:spcBef>
              <a:buNone/>
            </a:pPr>
            <a:r>
              <a:rPr lang="zh-TW" altLang="en-US" sz="5000" b="1" dirty="0" smtClean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我們 </a:t>
            </a:r>
            <a:r>
              <a:rPr lang="en-US" altLang="zh-TW" sz="5000" b="1" dirty="0" smtClean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... </a:t>
            </a:r>
            <a:r>
              <a:rPr lang="zh-TW" altLang="en-US" sz="5000" b="1" dirty="0" smtClean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你們</a:t>
            </a:r>
            <a:endParaRPr lang="en-US" altLang="zh-TW" sz="5000" b="1" dirty="0" smtClean="0">
              <a:solidFill>
                <a:schemeClr val="tx1"/>
              </a:solidFill>
              <a:effectLst/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36900" indent="0" algn="ctr">
              <a:spcBef>
                <a:spcPts val="0"/>
              </a:spcBef>
              <a:buNone/>
            </a:pPr>
            <a:r>
              <a:rPr lang="en-US" altLang="zh-TW" sz="5000" b="1" dirty="0" smtClean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We ... You</a:t>
            </a:r>
            <a:endParaRPr lang="en-US" altLang="zh-TW" sz="5000" b="1" dirty="0">
              <a:solidFill>
                <a:schemeClr val="tx1"/>
              </a:solidFill>
              <a:effectLst/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973825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46" y="333375"/>
            <a:ext cx="5405929" cy="6106839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en-US" sz="3600" baseline="30000" dirty="0">
                <a:solidFill>
                  <a:schemeClr val="tx1"/>
                </a:solidFill>
              </a:rPr>
              <a:t>11</a:t>
            </a:r>
            <a:r>
              <a:rPr lang="en-US" sz="3600" dirty="0">
                <a:solidFill>
                  <a:schemeClr val="tx1"/>
                </a:solidFill>
              </a:rPr>
              <a:t> In him </a:t>
            </a:r>
            <a:r>
              <a:rPr lang="en-US" sz="3600" b="1" dirty="0">
                <a:solidFill>
                  <a:srgbClr val="FFFF00"/>
                </a:solidFill>
              </a:rPr>
              <a:t>we</a:t>
            </a:r>
            <a:r>
              <a:rPr lang="en-US" sz="3600" dirty="0">
                <a:solidFill>
                  <a:schemeClr val="tx1"/>
                </a:solidFill>
              </a:rPr>
              <a:t> were also chosen, having been predestined according to the plan of him who works out everything in conformity with the purpose of his will, </a:t>
            </a:r>
            <a:r>
              <a:rPr lang="en-US" sz="3600" baseline="30000" dirty="0">
                <a:solidFill>
                  <a:schemeClr val="tx1"/>
                </a:solidFill>
              </a:rPr>
              <a:t>12</a:t>
            </a:r>
            <a:r>
              <a:rPr lang="en-US" sz="3600" dirty="0">
                <a:solidFill>
                  <a:schemeClr val="tx1"/>
                </a:solidFill>
              </a:rPr>
              <a:t> in order that </a:t>
            </a:r>
            <a:r>
              <a:rPr lang="en-US" sz="3600" b="1" dirty="0">
                <a:solidFill>
                  <a:srgbClr val="FFFF00"/>
                </a:solidFill>
              </a:rPr>
              <a:t>we</a:t>
            </a:r>
            <a:r>
              <a:rPr lang="en-US" sz="3600" dirty="0">
                <a:solidFill>
                  <a:schemeClr val="tx1"/>
                </a:solidFill>
              </a:rPr>
              <a:t>, who were the first to put </a:t>
            </a:r>
            <a:r>
              <a:rPr lang="en-US" sz="3600" b="1" dirty="0">
                <a:solidFill>
                  <a:srgbClr val="FFFF00"/>
                </a:solidFill>
              </a:rPr>
              <a:t>our</a:t>
            </a:r>
            <a:r>
              <a:rPr lang="en-US" sz="3600" dirty="0">
                <a:solidFill>
                  <a:schemeClr val="tx1"/>
                </a:solidFill>
              </a:rPr>
              <a:t> hope in Christ, might be for the praise of his glory.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57421" y="333374"/>
            <a:ext cx="5405929" cy="6106839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3690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11 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我們</a:t>
            </a:r>
            <a:r>
              <a:rPr lang="zh-TW" altLang="en-US" sz="40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也在他裡面得（得：或作成）了基業；這原是那位隨己意行、做萬事的，照著他旨意所預定的， </a:t>
            </a:r>
            <a:r>
              <a:rPr lang="en-US" altLang="zh-TW" sz="40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12 </a:t>
            </a:r>
            <a:r>
              <a:rPr lang="zh-TW" altLang="en-US" sz="40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叫他的榮耀從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我們</a:t>
            </a:r>
            <a:r>
              <a:rPr lang="zh-TW" altLang="en-US" sz="40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這首先在基督裡有盼望的人可以得著稱讚。</a:t>
            </a:r>
            <a:endParaRPr lang="en-US" sz="4000" dirty="0">
              <a:solidFill>
                <a:schemeClr val="tx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932231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46" y="333375"/>
            <a:ext cx="5405929" cy="6106839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en-US" sz="3200" baseline="30000" dirty="0">
                <a:solidFill>
                  <a:schemeClr val="tx1"/>
                </a:solidFill>
              </a:rPr>
              <a:t>13</a:t>
            </a:r>
            <a:r>
              <a:rPr lang="en-US" sz="3200" dirty="0">
                <a:solidFill>
                  <a:schemeClr val="tx1"/>
                </a:solidFill>
              </a:rPr>
              <a:t> And </a:t>
            </a:r>
            <a:r>
              <a:rPr lang="en-US" sz="3200" b="1" dirty="0">
                <a:solidFill>
                  <a:srgbClr val="FFFF00"/>
                </a:solidFill>
              </a:rPr>
              <a:t>you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b="1" u="sng" dirty="0">
                <a:solidFill>
                  <a:srgbClr val="FFFF00"/>
                </a:solidFill>
              </a:rPr>
              <a:t>also</a:t>
            </a:r>
            <a:r>
              <a:rPr lang="en-US" sz="3200" dirty="0">
                <a:solidFill>
                  <a:schemeClr val="tx1"/>
                </a:solidFill>
              </a:rPr>
              <a:t> were included in Christ when </a:t>
            </a:r>
            <a:r>
              <a:rPr lang="en-US" sz="3200" b="1" dirty="0">
                <a:solidFill>
                  <a:srgbClr val="FFFF00"/>
                </a:solidFill>
              </a:rPr>
              <a:t>you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heard the message of truth, the gospel of </a:t>
            </a:r>
            <a:r>
              <a:rPr lang="en-US" sz="3200" b="1" dirty="0">
                <a:solidFill>
                  <a:srgbClr val="FFFF00"/>
                </a:solidFill>
              </a:rPr>
              <a:t>your</a:t>
            </a:r>
            <a:r>
              <a:rPr lang="en-US" sz="3200" dirty="0">
                <a:solidFill>
                  <a:schemeClr val="tx1"/>
                </a:solidFill>
              </a:rPr>
              <a:t> salvation. When </a:t>
            </a:r>
            <a:r>
              <a:rPr lang="en-US" sz="3200" b="1" dirty="0">
                <a:solidFill>
                  <a:srgbClr val="FFFF00"/>
                </a:solidFill>
              </a:rPr>
              <a:t>you</a:t>
            </a:r>
            <a:r>
              <a:rPr lang="en-US" sz="3200" dirty="0">
                <a:solidFill>
                  <a:schemeClr val="tx1"/>
                </a:solidFill>
              </a:rPr>
              <a:t> believed, </a:t>
            </a:r>
            <a:r>
              <a:rPr lang="en-US" sz="3200" b="1" dirty="0">
                <a:solidFill>
                  <a:srgbClr val="FFFF00"/>
                </a:solidFill>
              </a:rPr>
              <a:t>you</a:t>
            </a:r>
            <a:r>
              <a:rPr lang="en-US" sz="3200" dirty="0">
                <a:solidFill>
                  <a:schemeClr val="tx1"/>
                </a:solidFill>
              </a:rPr>
              <a:t> were marked in him with a seal, the promised Holy Spirit,  </a:t>
            </a:r>
            <a:r>
              <a:rPr lang="en-US" sz="3200" baseline="30000" dirty="0">
                <a:solidFill>
                  <a:schemeClr val="tx1"/>
                </a:solidFill>
              </a:rPr>
              <a:t>14</a:t>
            </a:r>
            <a:r>
              <a:rPr lang="en-US" sz="3200" dirty="0">
                <a:solidFill>
                  <a:schemeClr val="tx1"/>
                </a:solidFill>
              </a:rPr>
              <a:t> who is a deposit guaranteeing our inheritance until the redemption of those who are God's possession -- to the praise of his glory. </a:t>
            </a:r>
            <a:endParaRPr lang="en-US" sz="3200" dirty="0">
              <a:solidFill>
                <a:schemeClr val="tx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57421" y="333374"/>
            <a:ext cx="5405929" cy="6106839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36900" indent="0">
              <a:buNone/>
            </a:pP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13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  <a:r>
              <a:rPr lang="zh-TW" altLang="en-US" sz="4000" b="1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你們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既聽見真理的道，就是那叫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你們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得救的福音，也信了基督，既然信他，就受了所應許的聖靈為印記</a:t>
            </a:r>
            <a:r>
              <a:rPr lang="zh-TW" altLang="en-US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r>
              <a:rPr lang="en-US" altLang="zh-TW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14</a:t>
            </a:r>
            <a:r>
              <a:rPr lang="en-US" altLang="zh-TW" sz="4000" dirty="0">
                <a:latin typeface="Garamond" panose="02020404030301010803" pitchFamily="18" charset="0"/>
                <a:ea typeface="DFKai-SB" panose="03000509000000000000" pitchFamily="65" charset="-120"/>
              </a:rPr>
              <a:t>  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這聖靈是我們得基業的</a:t>
            </a:r>
            <a:r>
              <a:rPr lang="zh-TW" altLang="en-US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憑據，</a:t>
            </a:r>
            <a:r>
              <a:rPr lang="zh-TW" alt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直等到神之民（民：原文作產業）被贖，使他的榮耀得著稱讚</a:t>
            </a:r>
            <a:r>
              <a:rPr lang="zh-TW" altLang="en-US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endParaRPr lang="zh-TW" altLang="en-US" sz="4000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421576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3324224"/>
            <a:ext cx="11334750" cy="3295649"/>
          </a:xfrm>
        </p:spPr>
        <p:txBody>
          <a:bodyPr>
            <a:noAutofit/>
          </a:bodyPr>
          <a:lstStyle/>
          <a:p>
            <a:pPr marL="36900" indent="0" algn="ctr">
              <a:spcBef>
                <a:spcPts val="0"/>
              </a:spcBef>
              <a:buNone/>
            </a:pPr>
            <a:r>
              <a:rPr lang="zh-TW" altLang="en-US" sz="5000" b="1" dirty="0" smtClean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基業 </a:t>
            </a:r>
            <a:r>
              <a:rPr lang="en-US" altLang="zh-TW" sz="5000" b="1" dirty="0" smtClean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... </a:t>
            </a:r>
            <a:r>
              <a:rPr lang="zh-TW" altLang="en-US" sz="5000" b="1" dirty="0" smtClean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產業</a:t>
            </a:r>
            <a:endParaRPr lang="en-US" altLang="zh-TW" sz="5000" b="1" dirty="0" smtClean="0">
              <a:solidFill>
                <a:schemeClr val="tx1"/>
              </a:solidFill>
              <a:effectLst/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36900" indent="0" algn="ctr">
              <a:spcBef>
                <a:spcPts val="0"/>
              </a:spcBef>
              <a:buNone/>
            </a:pPr>
            <a:r>
              <a:rPr lang="en-US" altLang="zh-TW" sz="5000" b="1" dirty="0" smtClean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Inheritance ... possession</a:t>
            </a:r>
            <a:endParaRPr lang="en-US" altLang="zh-TW" sz="5000" b="1" dirty="0">
              <a:solidFill>
                <a:schemeClr val="tx1"/>
              </a:solidFill>
              <a:effectLst/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2031530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46" y="333375"/>
            <a:ext cx="5405929" cy="6106839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en-US" sz="3400" baseline="30000" dirty="0">
                <a:solidFill>
                  <a:schemeClr val="tx1"/>
                </a:solidFill>
              </a:rPr>
              <a:t>11</a:t>
            </a:r>
            <a:r>
              <a:rPr lang="en-US" sz="3400" dirty="0">
                <a:solidFill>
                  <a:schemeClr val="tx1"/>
                </a:solidFill>
              </a:rPr>
              <a:t> In him we </a:t>
            </a:r>
            <a:r>
              <a:rPr lang="en-US" sz="3400" b="1" dirty="0">
                <a:solidFill>
                  <a:srgbClr val="FFFF00"/>
                </a:solidFill>
              </a:rPr>
              <a:t>were also chosen</a:t>
            </a:r>
            <a:r>
              <a:rPr lang="en-US" sz="3400" dirty="0">
                <a:solidFill>
                  <a:schemeClr val="tx1"/>
                </a:solidFill>
              </a:rPr>
              <a:t>, having been predestined according to the plan of him who works out everything in conformity with the purpose of his </a:t>
            </a:r>
            <a:r>
              <a:rPr lang="en-US" sz="3400" dirty="0" smtClean="0">
                <a:solidFill>
                  <a:schemeClr val="tx1"/>
                </a:solidFill>
              </a:rPr>
              <a:t>will……</a:t>
            </a:r>
            <a:r>
              <a:rPr lang="en-US" sz="3400" baseline="30000" dirty="0" smtClean="0">
                <a:solidFill>
                  <a:schemeClr val="tx1"/>
                </a:solidFill>
              </a:rPr>
              <a:t>14</a:t>
            </a:r>
            <a:r>
              <a:rPr lang="en-US" sz="3400" dirty="0" smtClean="0">
                <a:solidFill>
                  <a:schemeClr val="tx1"/>
                </a:solidFill>
              </a:rPr>
              <a:t> [</a:t>
            </a:r>
            <a:r>
              <a:rPr lang="en-US" sz="3400" dirty="0">
                <a:solidFill>
                  <a:schemeClr val="tx1"/>
                </a:solidFill>
              </a:rPr>
              <a:t>Holy </a:t>
            </a:r>
            <a:r>
              <a:rPr lang="en-US" sz="3400" dirty="0" smtClean="0">
                <a:solidFill>
                  <a:schemeClr val="tx1"/>
                </a:solidFill>
              </a:rPr>
              <a:t>Spirit] who </a:t>
            </a:r>
            <a:r>
              <a:rPr lang="en-US" sz="3400" dirty="0">
                <a:solidFill>
                  <a:schemeClr val="tx1"/>
                </a:solidFill>
              </a:rPr>
              <a:t>is a deposit guaranteeing our </a:t>
            </a:r>
            <a:r>
              <a:rPr lang="en-US" sz="3400" b="1" dirty="0">
                <a:solidFill>
                  <a:srgbClr val="FFFF00"/>
                </a:solidFill>
              </a:rPr>
              <a:t>inheritance</a:t>
            </a:r>
            <a:r>
              <a:rPr lang="en-US" sz="3400" dirty="0">
                <a:solidFill>
                  <a:schemeClr val="tx1"/>
                </a:solidFill>
              </a:rPr>
              <a:t> until the redemption of those who are </a:t>
            </a:r>
            <a:r>
              <a:rPr lang="en-US" sz="3400" b="1" dirty="0">
                <a:solidFill>
                  <a:srgbClr val="FFFF00"/>
                </a:solidFill>
              </a:rPr>
              <a:t>God's possession </a:t>
            </a:r>
            <a:r>
              <a:rPr lang="en-US" sz="3400" dirty="0">
                <a:solidFill>
                  <a:schemeClr val="tx1"/>
                </a:solidFill>
              </a:rPr>
              <a:t>-- to the praise of his glory. </a:t>
            </a:r>
            <a:endParaRPr lang="en-US" sz="3400" dirty="0">
              <a:solidFill>
                <a:schemeClr val="tx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57421" y="333374"/>
            <a:ext cx="5405929" cy="6106839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3690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11 </a:t>
            </a:r>
            <a:r>
              <a:rPr lang="zh-TW" altLang="en-US" sz="40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我們也在他裡面得（得：或作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成</a:t>
            </a:r>
            <a:r>
              <a:rPr lang="zh-TW" altLang="en-US" sz="40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）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了基業</a:t>
            </a:r>
            <a:r>
              <a:rPr lang="zh-TW" altLang="en-US" sz="40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；這原是那位隨己意行、做萬事的，照著他旨意所預定</a:t>
            </a:r>
            <a:r>
              <a:rPr lang="zh-TW" altLang="en-US" sz="40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的</a:t>
            </a:r>
            <a:r>
              <a:rPr lang="en-US" altLang="zh-TW" sz="4000" dirty="0" smtClean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…… 14</a:t>
            </a:r>
            <a:r>
              <a:rPr lang="en-US" altLang="zh-TW" sz="40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  </a:t>
            </a:r>
            <a:r>
              <a:rPr lang="zh-TW" altLang="en-US" sz="40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這聖靈是我們得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基業</a:t>
            </a:r>
            <a:r>
              <a:rPr lang="zh-TW" altLang="en-US" sz="40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的憑據，直等到神之民（民：原文作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產業</a:t>
            </a:r>
            <a:r>
              <a:rPr lang="zh-TW" altLang="en-US" sz="4000" dirty="0">
                <a:solidFill>
                  <a:schemeClr val="tx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）被贖，使他的榮耀得著稱讚。</a:t>
            </a:r>
          </a:p>
          <a:p>
            <a:pPr marL="3690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4000" dirty="0">
              <a:solidFill>
                <a:schemeClr val="tx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062642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05474" y="1171575"/>
            <a:ext cx="5647807" cy="3514725"/>
          </a:xfrm>
        </p:spPr>
        <p:txBody>
          <a:bodyPr>
            <a:noAutofit/>
          </a:bodyPr>
          <a:lstStyle/>
          <a:p>
            <a:pPr marL="36900" indent="0" algn="ctr">
              <a:buNone/>
            </a:pPr>
            <a:r>
              <a:rPr lang="en-US" sz="4400" dirty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  <a:r>
              <a:rPr lang="zh-TW" altLang="en-US" sz="4400" dirty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「籤放在懷裡，定事由耶和華。</a:t>
            </a:r>
            <a:r>
              <a:rPr lang="zh-TW" altLang="en-US" sz="4400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」</a:t>
            </a:r>
            <a:endParaRPr lang="en-US" altLang="zh-TW" sz="4400" dirty="0" smtClean="0">
              <a:effectLst/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36900" indent="0" algn="ctr">
              <a:buNone/>
            </a:pPr>
            <a:r>
              <a:rPr lang="en-US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“The </a:t>
            </a:r>
            <a:r>
              <a:rPr 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lot is cast into the lap, </a:t>
            </a:r>
            <a:r>
              <a:rPr lang="en-US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/>
            </a:r>
            <a:br>
              <a:rPr lang="en-US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</a:br>
            <a:r>
              <a:rPr lang="en-US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but </a:t>
            </a:r>
            <a:r>
              <a:rPr 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>its every decision is from the LORD</a:t>
            </a:r>
            <a:r>
              <a:rPr lang="en-US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.”</a:t>
            </a:r>
            <a:br>
              <a:rPr lang="en-US" sz="4000" dirty="0" smtClean="0">
                <a:latin typeface="Garamond" panose="02020404030301010803" pitchFamily="18" charset="0"/>
                <a:ea typeface="DFKai-SB" panose="03000509000000000000" pitchFamily="65" charset="-120"/>
              </a:rPr>
            </a:br>
            <a:r>
              <a:rPr 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  <a:t/>
            </a:r>
            <a:br>
              <a:rPr lang="en-US" sz="4000" dirty="0">
                <a:latin typeface="Garamond" panose="02020404030301010803" pitchFamily="18" charset="0"/>
                <a:ea typeface="DFKai-SB" panose="03000509000000000000" pitchFamily="65" charset="-120"/>
              </a:rPr>
            </a:br>
            <a:r>
              <a:rPr lang="zh-TW" altLang="en-US" sz="4400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箴言</a:t>
            </a:r>
            <a:r>
              <a:rPr lang="en-US" sz="4400" dirty="0" smtClean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Proverbs </a:t>
            </a:r>
            <a:r>
              <a:rPr lang="en-US" sz="4400" dirty="0"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16:33</a:t>
            </a:r>
            <a:endParaRPr lang="en-US" sz="4400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899" y="1219200"/>
            <a:ext cx="4694021" cy="459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782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3324224"/>
            <a:ext cx="11334750" cy="3295649"/>
          </a:xfrm>
        </p:spPr>
        <p:txBody>
          <a:bodyPr>
            <a:noAutofit/>
          </a:bodyPr>
          <a:lstStyle/>
          <a:p>
            <a:pPr marL="36900" indent="0" algn="ctr">
              <a:spcBef>
                <a:spcPts val="0"/>
              </a:spcBef>
              <a:buNone/>
            </a:pPr>
            <a:r>
              <a:rPr lang="zh-TW" altLang="en-US" sz="5000" b="1" dirty="0" smtClean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聽 </a:t>
            </a:r>
            <a:r>
              <a:rPr lang="en-US" altLang="zh-TW" sz="50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… </a:t>
            </a:r>
            <a:r>
              <a:rPr lang="zh-TW" altLang="en-US" sz="5000" b="1" dirty="0" smtClean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信 </a:t>
            </a:r>
            <a:r>
              <a:rPr lang="en-US" altLang="zh-TW" sz="5000" b="1" dirty="0" smtClean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… </a:t>
            </a:r>
            <a:r>
              <a:rPr lang="zh-TW" altLang="en-US" sz="5000" b="1" dirty="0" smtClean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受</a:t>
            </a:r>
            <a:r>
              <a:rPr lang="zh-TW" altLang="en-US" sz="5000" b="1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印記</a:t>
            </a:r>
            <a:endParaRPr lang="en-US" altLang="zh-TW" sz="5000" b="1" dirty="0" smtClean="0">
              <a:solidFill>
                <a:schemeClr val="tx1"/>
              </a:solidFill>
              <a:effectLst/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36900" indent="0" algn="ctr">
              <a:spcBef>
                <a:spcPts val="0"/>
              </a:spcBef>
              <a:buNone/>
            </a:pPr>
            <a:r>
              <a:rPr lang="en-US" altLang="zh-TW" sz="4500" b="1" dirty="0" smtClean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Heard … Believed … </a:t>
            </a:r>
            <a:br>
              <a:rPr lang="en-US" altLang="zh-TW" sz="4500" b="1" dirty="0" smtClean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</a:br>
            <a:r>
              <a:rPr lang="en-US" altLang="zh-TW" sz="4500" b="1" dirty="0" smtClean="0">
                <a:solidFill>
                  <a:schemeClr val="tx1"/>
                </a:solidFill>
                <a:effectLst/>
                <a:latin typeface="Garamond" panose="02020404030301010803" pitchFamily="18" charset="0"/>
                <a:ea typeface="DFKai-SB" panose="03000509000000000000" pitchFamily="65" charset="-120"/>
              </a:rPr>
              <a:t>Mark with a Seal</a:t>
            </a:r>
            <a:endParaRPr lang="en-US" altLang="zh-TW" sz="4500" b="1" dirty="0">
              <a:solidFill>
                <a:schemeClr val="tx1"/>
              </a:solidFill>
              <a:effectLst/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11197541"/>
      </p:ext>
    </p:extLst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Slate</Template>
  <TotalTime>280</TotalTime>
  <Words>476</Words>
  <Application>Microsoft Office PowerPoint</Application>
  <PresentationFormat>Widescreen</PresentationFormat>
  <Paragraphs>20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DFKai-SB</vt:lpstr>
      <vt:lpstr>HanWangYanKai</vt:lpstr>
      <vt:lpstr>Calisto MT</vt:lpstr>
      <vt:lpstr>Garamond</vt:lpstr>
      <vt:lpstr>Trebuchet MS</vt:lpstr>
      <vt:lpstr>Wingdings 2</vt:lpstr>
      <vt:lpstr>Slate</vt:lpstr>
      <vt:lpstr>基督裡的基業 Inheritance in Christ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基督裡歸於一</dc:title>
  <dc:creator>Dennis Wong</dc:creator>
  <cp:lastModifiedBy>Dennis Wong</cp:lastModifiedBy>
  <cp:revision>42</cp:revision>
  <dcterms:created xsi:type="dcterms:W3CDTF">2019-02-24T10:15:08Z</dcterms:created>
  <dcterms:modified xsi:type="dcterms:W3CDTF">2019-03-03T14:13:12Z</dcterms:modified>
</cp:coreProperties>
</file>