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312" r:id="rId3"/>
    <p:sldId id="313" r:id="rId4"/>
    <p:sldId id="257" r:id="rId5"/>
    <p:sldId id="314" r:id="rId6"/>
    <p:sldId id="315" r:id="rId7"/>
    <p:sldId id="316" r:id="rId8"/>
    <p:sldId id="317" r:id="rId9"/>
    <p:sldId id="318" r:id="rId10"/>
    <p:sldId id="31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10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5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57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5264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71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06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73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32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43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42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587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9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57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75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3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4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83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581085FB-5F19-4FF9-92D0-A074C9DD4573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143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501" y="2899611"/>
            <a:ext cx="9440034" cy="1049867"/>
          </a:xfrm>
        </p:spPr>
        <p:txBody>
          <a:bodyPr>
            <a:noAutofit/>
          </a:bodyPr>
          <a:lstStyle/>
          <a:p>
            <a:r>
              <a:rPr lang="zh-TW" altLang="en-US" sz="8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路 </a:t>
            </a:r>
            <a:r>
              <a:rPr lang="en-US" altLang="zh-TW" sz="8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19:28–48</a:t>
            </a:r>
            <a:endParaRPr lang="en-US" sz="8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85600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85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6" y="323193"/>
            <a:ext cx="11320108" cy="6117022"/>
          </a:xfrm>
        </p:spPr>
        <p:txBody>
          <a:bodyPr>
            <a:noAutofit/>
          </a:bodyPr>
          <a:lstStyle/>
          <a:p>
            <a:pPr marL="36900" indent="0" algn="r">
              <a:buNone/>
            </a:pPr>
            <a:r>
              <a:rPr lang="zh-TW" altLang="en-US" sz="4400" b="1" dirty="0" smtClean="0">
                <a:solidFill>
                  <a:srgbClr val="FFFF00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路 </a:t>
            </a:r>
            <a:r>
              <a:rPr lang="en-US" altLang="zh-CN" sz="4400" b="1" dirty="0" smtClean="0">
                <a:solidFill>
                  <a:srgbClr val="FFFF00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19:28–48</a:t>
            </a:r>
            <a:endParaRPr lang="en-US" sz="4400" b="1" dirty="0" smtClean="0">
              <a:solidFill>
                <a:srgbClr val="FFFF00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>
              <a:buNone/>
            </a:pPr>
            <a:r>
              <a:rPr lang="en-US" sz="44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28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耶穌說完了這話，就在前面走，上耶路撒冷去。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29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將近伯法其和伯大尼，在一座山名叫橄欖山那裡，就打發兩個門徒，說：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30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「你們往對面村子裡去，進去的時候，必看見一匹驢駒拴在那裡，是從來沒有人騎過的，可以解開牽來。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31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若有人問為什麼解他，你們就說：</a:t>
            </a:r>
            <a:r>
              <a:rPr lang="en-US" altLang="zh-TW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『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主要用他。</a:t>
            </a:r>
            <a:r>
              <a:rPr lang="en-US" altLang="zh-TW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』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」</a:t>
            </a:r>
            <a:endParaRPr lang="en-US" sz="4400" b="1" dirty="0">
              <a:solidFill>
                <a:schemeClr val="tx1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>
              <a:buNone/>
            </a:pP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416182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6" y="323193"/>
            <a:ext cx="11320108" cy="6117022"/>
          </a:xfrm>
        </p:spPr>
        <p:txBody>
          <a:bodyPr>
            <a:noAutofit/>
          </a:bodyPr>
          <a:lstStyle/>
          <a:p>
            <a:pPr marL="36900" indent="0">
              <a:buNone/>
            </a:pPr>
            <a:endParaRPr lang="en-US" sz="4400" b="1" dirty="0" smtClean="0">
              <a:solidFill>
                <a:schemeClr val="tx1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>
              <a:buNone/>
            </a:pPr>
            <a:r>
              <a:rPr lang="en-US" sz="44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32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打發的人去了，所遇見的正如耶穌所說的。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33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他們解驢駒的時候，主人問他們說：「解驢駒做什麼？」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34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他們說：「主要用他。」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35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他們牽到耶穌那裡，把自己的衣服搭在上面，扶著耶穌騎上。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11371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6" y="323193"/>
            <a:ext cx="11320108" cy="6117022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en-US" sz="44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36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走的時候，眾人把衣服鋪在路上。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37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將近耶路撒冷，正下橄欖山的時候，眾門徒因所見過的一切異能，都歡樂起來，大聲讚美神，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38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說：奉主名來的王是應當稱頌的！在天上有和平；在至高之處有榮光。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39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眾人中有幾個法利賽人對耶穌說：「夫子，責備你的門徒吧！」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40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耶穌說：「我告訴你們，若是他們閉口不說，這些石頭必要呼叫起來。」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</a:p>
          <a:p>
            <a:pPr marL="36900" indent="0">
              <a:buNone/>
            </a:pP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662838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6" y="323193"/>
            <a:ext cx="11320108" cy="6117022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</a:p>
          <a:p>
            <a:pPr marL="36900" indent="0">
              <a:buNone/>
            </a:pP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41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耶穌快到耶路撒冷，看見城，就為他哀哭，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42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說：「巴不得你在這日子知道關係你平安的事；無奈這事現在是隱藏的，叫你的眼看不出來。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43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因為日子將到，你的仇敵必築起土壘，周圍環繞你，四面困住你，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44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並要掃滅你和你裡頭的兒女，連一塊石頭也不留在石頭上，因你不知道眷顧你的時候。」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</a:p>
          <a:p>
            <a:pPr marL="36900" indent="0">
              <a:buNone/>
            </a:pP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</a:p>
          <a:p>
            <a:pPr marL="36900" indent="0">
              <a:buNone/>
            </a:pP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45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耶穌進了殿，趕出裡頭作買賣的人，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46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對他們說：「經上說：我的殿必作禱告的殿，你們倒使他成為賊窩了。」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47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耶穌天天在殿裡教訓人。祭司長和文士與百姓的尊長都想要殺他，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48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但尋不出法子來，因為百姓都側耳聽他</a:t>
            </a:r>
            <a:r>
              <a:rPr lang="zh-TW" altLang="en-US" sz="44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sz="4400" b="1" dirty="0">
              <a:solidFill>
                <a:schemeClr val="tx1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5745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6" y="323193"/>
            <a:ext cx="11320108" cy="6117022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</a:p>
          <a:p>
            <a:pPr marL="36900" indent="0">
              <a:buNone/>
            </a:pP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41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耶穌快到耶路撒冷，看見城，就為他哀哭，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42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說：「巴不得你在這日子知道關係你平安的事；無奈這事現在是隱藏的，叫你的眼看不出來。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43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因為日子將到，你的仇敵必築起土壘，周圍環繞你，四面困住你，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44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並要掃滅你和你裡頭的兒女，連一塊石頭也不留在石頭上，因你不知道眷顧你的時候。」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</a:p>
          <a:p>
            <a:pPr marL="36900" indent="0">
              <a:buNone/>
            </a:pP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002177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6" y="323193"/>
            <a:ext cx="11320108" cy="6117022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</a:p>
          <a:p>
            <a:pPr marL="36900" indent="0">
              <a:buNone/>
            </a:pP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45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耶穌進了殿，趕出裡頭作買賣的人，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46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對他們說：「經上說：我的殿必作禱告的殿，你們倒使他成為賊窩了。」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47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耶穌天天在殿裡教訓人。祭司長和文士與百姓的尊長都想要殺他，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48 </a:t>
            </a:r>
            <a:r>
              <a:rPr lang="zh-TW" alt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但尋不出法子來，因為百姓都側耳聽他</a:t>
            </a:r>
            <a:r>
              <a:rPr lang="zh-TW" altLang="en-US" sz="44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sz="4400" b="1" dirty="0">
              <a:solidFill>
                <a:schemeClr val="tx1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08638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471" y="323193"/>
            <a:ext cx="11320108" cy="6117022"/>
          </a:xfrm>
        </p:spPr>
        <p:txBody>
          <a:bodyPr>
            <a:noAutofit/>
          </a:bodyPr>
          <a:lstStyle/>
          <a:p>
            <a:pPr marL="36900" indent="0" algn="r">
              <a:buNone/>
            </a:pPr>
            <a:r>
              <a:rPr lang="zh-TW" altLang="en-US" sz="4400" b="1" dirty="0" smtClean="0">
                <a:solidFill>
                  <a:srgbClr val="FFFF00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約 </a:t>
            </a:r>
            <a:r>
              <a:rPr lang="en-US" altLang="zh-CN" sz="4400" b="1" dirty="0" smtClean="0">
                <a:solidFill>
                  <a:srgbClr val="FFFF00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</a:t>
            </a:r>
            <a:r>
              <a:rPr lang="en-US" altLang="zh-TW" sz="4400" b="1" dirty="0" smtClean="0">
                <a:solidFill>
                  <a:srgbClr val="FFFF00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2</a:t>
            </a:r>
            <a:r>
              <a:rPr lang="en-US" altLang="zh-CN" sz="4400" b="1" dirty="0" smtClean="0">
                <a:solidFill>
                  <a:srgbClr val="FFFF00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:</a:t>
            </a:r>
            <a:r>
              <a:rPr lang="en-US" altLang="zh-TW" sz="4400" b="1" dirty="0" smtClean="0">
                <a:solidFill>
                  <a:srgbClr val="FFFF00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15</a:t>
            </a:r>
            <a:r>
              <a:rPr lang="en-US" altLang="zh-CN" sz="4400" b="1" dirty="0" smtClean="0">
                <a:solidFill>
                  <a:srgbClr val="FFFF00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–</a:t>
            </a:r>
            <a:r>
              <a:rPr lang="en-US" altLang="zh-TW" sz="4400" b="1" dirty="0" smtClean="0">
                <a:solidFill>
                  <a:srgbClr val="FFFF00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19</a:t>
            </a:r>
            <a:endParaRPr lang="en-US" sz="4400" b="1" dirty="0" smtClean="0">
              <a:solidFill>
                <a:srgbClr val="FFFF00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>
              <a:buNone/>
            </a:pPr>
            <a:r>
              <a:rPr lang="en-US" sz="4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15</a:t>
            </a:r>
            <a:r>
              <a:rPr lang="en-US" sz="4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錫安的民（原文作女子）哪，不要懼怕！你的王騎著驢駒來了。</a:t>
            </a:r>
            <a:r>
              <a:rPr lang="en-US" sz="4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en-US" sz="4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16</a:t>
            </a:r>
            <a:r>
              <a:rPr lang="en-US" sz="4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這些事門徒起先不明白，等到耶穌得了榮耀以後才想起這話是指著他寫的，並且眾人果然向他這樣行了</a:t>
            </a:r>
            <a:r>
              <a:rPr lang="zh-TW" altLang="en-US" sz="4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sz="4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14</a:t>
            </a:r>
            <a:r>
              <a:rPr lang="en-US" sz="4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耶穌得了一個驢駒，就騎上，如經上所記的說</a:t>
            </a:r>
            <a:r>
              <a:rPr lang="zh-TW" altLang="en-US" sz="4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：</a:t>
            </a:r>
            <a:r>
              <a:rPr lang="en-US" sz="4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17</a:t>
            </a:r>
            <a:r>
              <a:rPr lang="en-US" sz="4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當耶穌呼喚拉撒路，叫他從死復活出墳墓的時候，同耶穌在那裡的眾人就作見證</a:t>
            </a:r>
            <a:r>
              <a:rPr lang="zh-TW" altLang="en-US" sz="4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sz="4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18</a:t>
            </a:r>
            <a:r>
              <a:rPr lang="en-US" sz="4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眾人因聽見耶穌行了這神蹟，就去迎接他</a:t>
            </a:r>
            <a:r>
              <a:rPr lang="zh-TW" altLang="en-US" sz="4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sz="4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19</a:t>
            </a:r>
            <a:r>
              <a:rPr lang="en-US" sz="4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法利賽人彼此說：「看哪，你們是徒勞無益，世人都隨從他去了。」</a:t>
            </a:r>
            <a:r>
              <a:rPr lang="en-US" sz="4000" dirty="0">
                <a:effectLst/>
              </a:rPr>
              <a:t> </a:t>
            </a:r>
          </a:p>
          <a:p>
            <a:pPr marL="36900" indent="0">
              <a:buNone/>
            </a:pPr>
            <a:r>
              <a:rPr lang="en-US" sz="44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t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545475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471" y="323193"/>
            <a:ext cx="11320108" cy="6117022"/>
          </a:xfrm>
        </p:spPr>
        <p:txBody>
          <a:bodyPr>
            <a:noAutofit/>
          </a:bodyPr>
          <a:lstStyle/>
          <a:p>
            <a:pPr marL="36900" indent="0" algn="r">
              <a:buNone/>
            </a:pPr>
            <a:r>
              <a:rPr lang="zh-TW" altLang="en-US" sz="4400" b="1" dirty="0">
                <a:solidFill>
                  <a:srgbClr val="FFFF00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太</a:t>
            </a:r>
            <a:r>
              <a:rPr lang="zh-TW" altLang="en-US" sz="4400" b="1" dirty="0" smtClean="0">
                <a:solidFill>
                  <a:srgbClr val="FFFF00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en-US" altLang="zh-TW" sz="4400" b="1" dirty="0" smtClean="0">
                <a:solidFill>
                  <a:srgbClr val="FFFF00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21</a:t>
            </a:r>
            <a:r>
              <a:rPr lang="en-US" altLang="zh-CN" sz="4400" b="1" dirty="0" smtClean="0">
                <a:solidFill>
                  <a:srgbClr val="FFFF00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:</a:t>
            </a:r>
            <a:r>
              <a:rPr lang="en-US" altLang="zh-TW" sz="4400" b="1" dirty="0" smtClean="0">
                <a:solidFill>
                  <a:srgbClr val="FFFF00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9</a:t>
            </a:r>
            <a:r>
              <a:rPr lang="en-US" altLang="zh-CN" sz="4400" b="1" dirty="0" smtClean="0">
                <a:solidFill>
                  <a:srgbClr val="FFFF00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–</a:t>
            </a:r>
            <a:r>
              <a:rPr lang="en-US" altLang="zh-TW" sz="4400" b="1" dirty="0" smtClean="0">
                <a:solidFill>
                  <a:srgbClr val="FFFF00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11</a:t>
            </a:r>
            <a:endParaRPr lang="en-US" sz="4400" b="1" dirty="0" smtClean="0">
              <a:solidFill>
                <a:srgbClr val="FFFF00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>
              <a:buNone/>
            </a:pPr>
            <a:r>
              <a:rPr lang="en-US" altLang="zh-TW" sz="4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9  </a:t>
            </a:r>
            <a:r>
              <a:rPr lang="zh-TW" altLang="en-US" sz="4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前行後隨的眾人喊著說：和散那（原有求救的意思，在此是稱頌的話）歸於大衛的子孫！奉主名來的是應當稱頌的！高高在上和散那！」 </a:t>
            </a:r>
          </a:p>
          <a:p>
            <a:pPr marL="36900" indent="0">
              <a:buNone/>
            </a:pPr>
            <a:r>
              <a:rPr lang="en-US" altLang="zh-TW" sz="4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10  </a:t>
            </a:r>
            <a:r>
              <a:rPr lang="zh-TW" altLang="en-US" sz="4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耶穌既進了耶路撒冷，合城都驚動了，說：「這是誰？」 </a:t>
            </a:r>
          </a:p>
          <a:p>
            <a:pPr marL="36900" indent="0">
              <a:buNone/>
            </a:pPr>
            <a:r>
              <a:rPr lang="en-US" altLang="zh-TW" sz="4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11  </a:t>
            </a:r>
            <a:r>
              <a:rPr lang="zh-TW" altLang="en-US" sz="4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眾人說：「這是加利利拿撒勒的先知耶穌。」 </a:t>
            </a:r>
          </a:p>
          <a:p>
            <a:pPr marL="36900" indent="0">
              <a:buNone/>
            </a:pPr>
            <a:r>
              <a:rPr lang="en-US" sz="4000" dirty="0" smtClean="0">
                <a:effectLst/>
              </a:rPr>
              <a:t> </a:t>
            </a:r>
          </a:p>
          <a:p>
            <a:pPr marL="36900" indent="0">
              <a:buNone/>
            </a:pPr>
            <a:r>
              <a:rPr lang="en-US" sz="44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t</a:t>
            </a:r>
            <a:r>
              <a:rPr lang="en-US" sz="44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056308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321</TotalTime>
  <Words>320</Words>
  <Application>Microsoft Office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DFKai-SB</vt:lpstr>
      <vt:lpstr>Calisto MT</vt:lpstr>
      <vt:lpstr>Garamond</vt:lpstr>
      <vt:lpstr>Trebuchet MS</vt:lpstr>
      <vt:lpstr>Wingdings 2</vt:lpstr>
      <vt:lpstr>Slate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基督裡歸於一</dc:title>
  <dc:creator>Dennis Wong</dc:creator>
  <cp:lastModifiedBy>Mandarin</cp:lastModifiedBy>
  <cp:revision>49</cp:revision>
  <dcterms:created xsi:type="dcterms:W3CDTF">2019-02-24T10:15:08Z</dcterms:created>
  <dcterms:modified xsi:type="dcterms:W3CDTF">2019-04-14T13:23:44Z</dcterms:modified>
</cp:coreProperties>
</file>