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69" r:id="rId13"/>
    <p:sldId id="268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4B6B26-D917-4C9E-BE89-68AEAB71BE1C}" v="602" dt="2019-05-19T12:16:01.6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4EA9-7424-4E56-B9DE-52F065497201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3160-6D71-4F4D-BD4D-64786EAF7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62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4EA9-7424-4E56-B9DE-52F065497201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3160-6D71-4F4D-BD4D-64786EAF7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6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4EA9-7424-4E56-B9DE-52F065497201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3160-6D71-4F4D-BD4D-64786EAF7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4EA9-7424-4E56-B9DE-52F065497201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3160-6D71-4F4D-BD4D-64786EAF7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4EA9-7424-4E56-B9DE-52F065497201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3160-6D71-4F4D-BD4D-64786EAF7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55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4EA9-7424-4E56-B9DE-52F065497201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3160-6D71-4F4D-BD4D-64786EAF7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6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4EA9-7424-4E56-B9DE-52F065497201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3160-6D71-4F4D-BD4D-64786EAF7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9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4EA9-7424-4E56-B9DE-52F065497201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3160-6D71-4F4D-BD4D-64786EAF7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4EA9-7424-4E56-B9DE-52F065497201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3160-6D71-4F4D-BD4D-64786EAF7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93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4EA9-7424-4E56-B9DE-52F065497201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3160-6D71-4F4D-BD4D-64786EAF7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0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4EA9-7424-4E56-B9DE-52F065497201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3160-6D71-4F4D-BD4D-64786EAF7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44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F4EA9-7424-4E56-B9DE-52F065497201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23160-6D71-4F4D-BD4D-64786EAF7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172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53586"/>
            <a:ext cx="9144000" cy="2387600"/>
          </a:xfrm>
        </p:spPr>
        <p:txBody>
          <a:bodyPr/>
          <a:lstStyle/>
          <a:p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菢雛之窩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78316"/>
            <a:ext cx="9144000" cy="1379483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Garamond" panose="02020404030301010803" pitchFamily="18" charset="0"/>
                <a:ea typeface="DFKai-SB" panose="03000509000000000000" pitchFamily="65" charset="-120"/>
              </a:rPr>
              <a:t>詩篇</a:t>
            </a:r>
            <a:r>
              <a:rPr lang="en-US" altLang="zh-TW" sz="3600" dirty="0">
                <a:latin typeface="Garamond" panose="02020404030301010803" pitchFamily="18" charset="0"/>
                <a:ea typeface="DFKai-SB" panose="03000509000000000000" pitchFamily="65" charset="-120"/>
              </a:rPr>
              <a:t>84</a:t>
            </a:r>
            <a:r>
              <a:rPr lang="zh-TW" altLang="en-US" sz="3600" dirty="0">
                <a:latin typeface="Garamond" panose="02020404030301010803" pitchFamily="18" charset="0"/>
                <a:ea typeface="DFKai-SB" panose="03000509000000000000" pitchFamily="65" charset="-120"/>
              </a:rPr>
              <a:t>篇</a:t>
            </a:r>
            <a:endParaRPr lang="en-US" sz="3600" dirty="0"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865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57762-AB03-46F3-A1FE-F217A102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91C76841-287D-4A51-B91C-D035415BB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5" y="0"/>
            <a:ext cx="8703044" cy="6858000"/>
          </a:xfrm>
        </p:spPr>
      </p:pic>
    </p:spTree>
    <p:extLst>
      <p:ext uri="{BB962C8B-B14F-4D97-AF65-F5344CB8AC3E}">
        <p14:creationId xmlns:p14="http://schemas.microsoft.com/office/powerpoint/2010/main" val="805485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CB53C-6024-473E-BC0E-A7343A790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>
                <a:latin typeface="Garamond" panose="02020404030301010803" pitchFamily="18" charset="0"/>
                <a:ea typeface="HanWangLiSuMedium" panose="02000500000000000000" pitchFamily="2" charset="-120"/>
              </a:rPr>
              <a:t>啟示錄</a:t>
            </a:r>
            <a:r>
              <a:rPr lang="en-US" altLang="zh-TW" dirty="0">
                <a:latin typeface="Garamond" panose="02020404030301010803" pitchFamily="18" charset="0"/>
                <a:ea typeface="HanWangLiSuMedium" panose="02000500000000000000" pitchFamily="2" charset="-120"/>
              </a:rPr>
              <a:t>21</a:t>
            </a:r>
            <a:r>
              <a:rPr lang="zh-TW" altLang="en-US" dirty="0">
                <a:latin typeface="Garamond" panose="02020404030301010803" pitchFamily="18" charset="0"/>
                <a:ea typeface="HanWangLiSuMedium" panose="02000500000000000000" pitchFamily="2" charset="-120"/>
              </a:rPr>
              <a:t>章</a:t>
            </a:r>
            <a:endParaRPr lang="en-US" dirty="0">
              <a:latin typeface="Garamond" panose="02020404030301010803" pitchFamily="18" charset="0"/>
              <a:ea typeface="HanWangLiSuMedium" panose="02000500000000000000" pitchFamily="2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584B0-45BD-4579-9514-EBE02A149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625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sz="4400" dirty="0">
                <a:solidFill>
                  <a:schemeClr val="accent4">
                    <a:lumMod val="40000"/>
                    <a:lumOff val="60000"/>
                  </a:schemeClr>
                </a:solidFill>
                <a:latin typeface="Garamond" panose="02020404030301010803" pitchFamily="18" charset="0"/>
                <a:ea typeface="HanWangLiSuMedium" panose="02000500000000000000" pitchFamily="2" charset="-120"/>
              </a:rPr>
              <a:t>3 </a:t>
            </a:r>
            <a:r>
              <a:rPr lang="zh-TW" altLang="en-US" sz="4400" dirty="0">
                <a:solidFill>
                  <a:schemeClr val="accent4">
                    <a:lumMod val="40000"/>
                    <a:lumOff val="60000"/>
                  </a:schemeClr>
                </a:solidFill>
                <a:latin typeface="Garamond" panose="02020404030301010803" pitchFamily="18" charset="0"/>
                <a:ea typeface="HanWangLiSuMedium" panose="02000500000000000000" pitchFamily="2" charset="-120"/>
              </a:rPr>
              <a:t>我聽見有大聲音從寶座出來說：「看哪，神的帳幕在人間。他要與人同住，他們要作他的子民。神要親自與他們同在，作他們的神。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sz="4400" dirty="0">
                <a:solidFill>
                  <a:schemeClr val="accent4">
                    <a:lumMod val="40000"/>
                    <a:lumOff val="60000"/>
                  </a:schemeClr>
                </a:solidFill>
                <a:latin typeface="Garamond" panose="02020404030301010803" pitchFamily="18" charset="0"/>
                <a:ea typeface="HanWangLiSuMedium" panose="02000500000000000000" pitchFamily="2" charset="-120"/>
              </a:rPr>
              <a:t>4 </a:t>
            </a:r>
            <a:r>
              <a:rPr lang="zh-TW" altLang="en-US" sz="4400" dirty="0">
                <a:solidFill>
                  <a:schemeClr val="accent4">
                    <a:lumMod val="40000"/>
                    <a:lumOff val="60000"/>
                  </a:schemeClr>
                </a:solidFill>
                <a:latin typeface="Garamond" panose="02020404030301010803" pitchFamily="18" charset="0"/>
                <a:ea typeface="HanWangLiSuMedium" panose="02000500000000000000" pitchFamily="2" charset="-120"/>
              </a:rPr>
              <a:t>神要擦去他們一切的眼淚；不再有死亡，也不再有悲哀、哭號、疼痛，因為以前的事都過去了。」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  <a:latin typeface="Garamond" panose="02020404030301010803" pitchFamily="18" charset="0"/>
              <a:ea typeface="HanWangLiSuMedium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9832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195F5-D02E-4957-A9B8-CA2BA9C5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2BC6B-ECB6-4512-A1B6-824FA4C64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28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120C7-FA58-405D-A3B7-318FF6660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737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4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我的神，我的父，</a:t>
            </a:r>
            <a:endParaRPr lang="en-US" altLang="zh-TW" sz="4400" dirty="0"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  <a:p>
            <a:pPr marL="0" indent="0" algn="ctr">
              <a:buNone/>
            </a:pPr>
            <a:r>
              <a:rPr lang="zh-TW" altLang="en-US" sz="44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我的磐石，我敬拜你。</a:t>
            </a:r>
            <a:br>
              <a:rPr lang="zh-TW" altLang="en-US" sz="44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</a:br>
            <a:r>
              <a:rPr lang="zh-TW" altLang="en-US" sz="44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你的慈愛，豐盛的慈愛，</a:t>
            </a:r>
            <a:endParaRPr lang="en-US" altLang="zh-TW" sz="4400" dirty="0"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  <a:p>
            <a:pPr marL="0" indent="0" algn="ctr">
              <a:buNone/>
            </a:pPr>
            <a:r>
              <a:rPr lang="zh-TW" altLang="en-US" sz="44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永遠屹立不變，建立到萬代。</a:t>
            </a:r>
            <a:endParaRPr lang="en-US" altLang="zh-TW" sz="4400" dirty="0"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  <a:p>
            <a:pPr marL="0" indent="0" algn="ctr">
              <a:buNone/>
            </a:pPr>
            <a:br>
              <a:rPr lang="zh-TW" altLang="en-US" sz="14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</a:br>
            <a:r>
              <a:rPr lang="zh-TW" altLang="en-US" sz="44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我的神，我的父，</a:t>
            </a:r>
            <a:endParaRPr lang="en-US" altLang="zh-TW" sz="4400" dirty="0"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  <a:p>
            <a:pPr marL="0" indent="0" algn="ctr">
              <a:buNone/>
            </a:pPr>
            <a:r>
              <a:rPr lang="zh-TW" altLang="en-US" sz="44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我的拯救，我讚美你。</a:t>
            </a:r>
            <a:br>
              <a:rPr lang="zh-TW" altLang="en-US" sz="44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</a:br>
            <a:r>
              <a:rPr lang="zh-TW" altLang="en-US" sz="44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你的信實，恆久的信實，</a:t>
            </a:r>
            <a:endParaRPr lang="en-US" altLang="zh-TW" sz="4400" dirty="0"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  <a:p>
            <a:pPr marL="0" indent="0" algn="ctr">
              <a:buNone/>
            </a:pPr>
            <a:r>
              <a:rPr lang="zh-TW" altLang="en-US" sz="44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永永遠遠堅立天上。</a:t>
            </a:r>
            <a:endParaRPr lang="en-US" sz="4400" dirty="0"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2174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120C7-FA58-405D-A3B7-318FF6660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5300"/>
            <a:ext cx="10515600" cy="55006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4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我要歡呼，向你舉雙手，</a:t>
            </a:r>
            <a:endParaRPr lang="en-US" altLang="zh-TW" sz="4400" dirty="0"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  <a:p>
            <a:pPr marL="0" indent="0" algn="ctr">
              <a:buNone/>
            </a:pPr>
            <a:r>
              <a:rPr lang="zh-TW" altLang="en-US" sz="44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向你揚聲高唱，哈利路亞。</a:t>
            </a:r>
            <a:endParaRPr lang="en-US" altLang="zh-TW" sz="4400" dirty="0"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  <a:p>
            <a:pPr marL="0" indent="0" algn="ctr">
              <a:buNone/>
            </a:pPr>
            <a:r>
              <a:rPr lang="zh-TW" altLang="en-US" sz="44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因你喜悅我們，是我的力量榮耀，</a:t>
            </a:r>
            <a:endParaRPr lang="en-US" altLang="zh-TW" sz="4400" dirty="0"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  <a:p>
            <a:pPr marL="0" indent="0" algn="ctr">
              <a:buNone/>
            </a:pPr>
            <a:r>
              <a:rPr lang="zh-TW" altLang="en-US" sz="44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願在光明中與你同行。</a:t>
            </a:r>
            <a:endParaRPr lang="en-US" altLang="zh-TW" sz="4400" dirty="0"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  <a:p>
            <a:pPr marL="0" indent="0" algn="ctr">
              <a:buNone/>
            </a:pPr>
            <a:endParaRPr lang="en-US" altLang="zh-TW" sz="1400" dirty="0"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  <a:p>
            <a:pPr marL="0" indent="0" algn="ctr">
              <a:buNone/>
            </a:pPr>
            <a:r>
              <a:rPr lang="zh-TW" altLang="en-US" sz="44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我要歡呼，向你舉雙手，</a:t>
            </a:r>
            <a:endParaRPr lang="en-US" altLang="zh-TW" sz="4400" dirty="0"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  <a:p>
            <a:pPr marL="0" indent="0" algn="ctr">
              <a:buNone/>
            </a:pPr>
            <a:r>
              <a:rPr lang="zh-TW" altLang="en-US" sz="44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向你揚聲高唱，哈利路亞。</a:t>
            </a:r>
            <a:endParaRPr lang="en-US" altLang="zh-TW" sz="4400" dirty="0"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  <a:p>
            <a:pPr marL="0" indent="0" algn="ctr">
              <a:buNone/>
            </a:pPr>
            <a:r>
              <a:rPr lang="zh-TW" altLang="en-US" sz="44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你是我的主宰，誰能與我的神相比，</a:t>
            </a:r>
            <a:endParaRPr lang="en-US" altLang="zh-TW" sz="4400" dirty="0"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  <a:p>
            <a:pPr marL="0" indent="0" algn="ctr">
              <a:buNone/>
            </a:pPr>
            <a:r>
              <a:rPr lang="zh-TW" altLang="en-US" sz="44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我一生向你俯伏敬拜。</a:t>
            </a:r>
            <a:endParaRPr lang="en-US" sz="4400" dirty="0"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6161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25FE-C91B-47DB-A82D-C98B2ACEB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638174"/>
            <a:ext cx="11201400" cy="5895975"/>
          </a:xfrm>
        </p:spPr>
        <p:txBody>
          <a:bodyPr>
            <a:normAutofit/>
          </a:bodyPr>
          <a:lstStyle/>
          <a:p>
            <a:pPr marL="0" indent="0" defTabSz="18288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4800" dirty="0">
                <a:latin typeface="HanWangLiSuMedium" panose="02000500000000000000" pitchFamily="2" charset="-120"/>
                <a:ea typeface="HanWangLiSuMedium" panose="02000500000000000000" pitchFamily="2" charset="-120"/>
                <a:cs typeface="Courier New" panose="02070309020205020404" pitchFamily="49" charset="0"/>
              </a:rPr>
              <a:t>										3</a:t>
            </a:r>
            <a:r>
              <a:rPr lang="zh-TW" altLang="en-US" sz="4800" dirty="0">
                <a:latin typeface="HanWangLiSuMedium" panose="02000500000000000000" pitchFamily="2" charset="-120"/>
                <a:ea typeface="HanWangLiSuMedium" panose="02000500000000000000" pitchFamily="2" charset="-120"/>
                <a:cs typeface="Microsoft JhengHei" panose="020B0604030504040204" pitchFamily="34" charset="-120"/>
              </a:rPr>
              <a:t>歲</a:t>
            </a:r>
            <a:r>
              <a:rPr lang="en-US" altLang="zh-TW" sz="4800" dirty="0">
                <a:latin typeface="HanWangLiSuMedium" panose="02000500000000000000" pitchFamily="2" charset="-120"/>
                <a:ea typeface="HanWangLiSuMedium" panose="02000500000000000000" pitchFamily="2" charset="-120"/>
                <a:cs typeface="Microsoft JhengHei" panose="020B0604030504040204" pitchFamily="34" charset="-120"/>
              </a:rPr>
              <a:t>	</a:t>
            </a:r>
            <a:r>
              <a:rPr lang="zh-TW" altLang="en-US" sz="4800" dirty="0">
                <a:latin typeface="HanWangLiSuMedium" panose="02000500000000000000" pitchFamily="2" charset="-120"/>
                <a:ea typeface="HanWangLiSuMedium" panose="02000500000000000000" pitchFamily="2" charset="-120"/>
                <a:cs typeface="Microsoft JhengHei" panose="020B0604030504040204" pitchFamily="34" charset="-120"/>
              </a:rPr>
              <a:t>不會尿床</a:t>
            </a:r>
            <a:r>
              <a:rPr lang="zh-TW" altLang="en-US" sz="4800" dirty="0">
                <a:solidFill>
                  <a:srgbClr val="FFC000"/>
                </a:solidFill>
                <a:latin typeface="HanWangLiSuMedium" panose="02000500000000000000" pitchFamily="2" charset="-120"/>
                <a:ea typeface="HanWangLiSuMedium" panose="02000500000000000000" pitchFamily="2" charset="-120"/>
                <a:cs typeface="Microsoft JhengHei" panose="020B0604030504040204" pitchFamily="34" charset="-120"/>
              </a:rPr>
              <a:t>有</a:t>
            </a:r>
            <a:r>
              <a:rPr lang="zh-TW" altLang="en-US" sz="4800" dirty="0">
                <a:solidFill>
                  <a:srgbClr val="FFC000"/>
                </a:solidFill>
                <a:latin typeface="HanWangLiSuMedium" panose="02000500000000000000" pitchFamily="2" charset="-120"/>
                <a:ea typeface="HanWangLiSuMedium" panose="02000500000000000000" pitchFamily="2" charset="-120"/>
              </a:rPr>
              <a:t>本事</a:t>
            </a:r>
            <a:endParaRPr lang="en-US" altLang="zh-TW" sz="4800" dirty="0">
              <a:solidFill>
                <a:srgbClr val="FFC000"/>
              </a:solidFill>
              <a:latin typeface="HanWangLiSuMedium" panose="02000500000000000000" pitchFamily="2" charset="-120"/>
              <a:ea typeface="HanWangLiSuMedium" panose="02000500000000000000" pitchFamily="2" charset="-120"/>
              <a:cs typeface="Microsoft JhengHei" panose="020B0604030504040204" pitchFamily="34" charset="-120"/>
            </a:endParaRPr>
          </a:p>
          <a:p>
            <a:pPr marL="0" indent="0" defTabSz="18288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4800" dirty="0">
                <a:solidFill>
                  <a:srgbClr val="FFC000"/>
                </a:solidFill>
                <a:latin typeface="HanWangLiSuMedium" panose="02000500000000000000" pitchFamily="2" charset="-120"/>
                <a:ea typeface="HanWangLiSuMedium" panose="02000500000000000000" pitchFamily="2" charset="-120"/>
              </a:rPr>
              <a:t>												</a:t>
            </a:r>
            <a:r>
              <a:rPr lang="en-US" altLang="zh-TW" sz="48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5</a:t>
            </a:r>
            <a:r>
              <a:rPr lang="zh-TW" altLang="en-US" sz="48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歲</a:t>
            </a:r>
            <a:r>
              <a:rPr lang="en-US" altLang="zh-TW" sz="48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	</a:t>
            </a:r>
            <a:r>
              <a:rPr lang="zh-TW" altLang="en-US" sz="48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自己吃飯</a:t>
            </a:r>
            <a:r>
              <a:rPr lang="zh-TW" altLang="en-US" sz="4800" dirty="0">
                <a:solidFill>
                  <a:srgbClr val="FFC000"/>
                </a:solidFill>
                <a:latin typeface="HanWangLiSuMedium" panose="02000500000000000000" pitchFamily="2" charset="-120"/>
                <a:ea typeface="HanWangLiSuMedium" panose="02000500000000000000" pitchFamily="2" charset="-120"/>
              </a:rPr>
              <a:t>有本事</a:t>
            </a:r>
            <a:endParaRPr lang="en-US" altLang="zh-TW" sz="4800" dirty="0">
              <a:solidFill>
                <a:srgbClr val="FFC000"/>
              </a:solidFill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  <a:p>
            <a:pPr marL="0" indent="0" defTabSz="18288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4800" dirty="0">
                <a:solidFill>
                  <a:srgbClr val="FFC000"/>
                </a:solidFill>
                <a:latin typeface="HanWangLiSuMedium" panose="02000500000000000000" pitchFamily="2" charset="-120"/>
                <a:ea typeface="HanWangLiSuMedium" panose="02000500000000000000" pitchFamily="2" charset="-120"/>
              </a:rPr>
              <a:t>														</a:t>
            </a:r>
            <a:r>
              <a:rPr lang="en-US" altLang="zh-TW" sz="48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18</a:t>
            </a:r>
            <a:r>
              <a:rPr lang="zh-TW" altLang="en-US" sz="48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歲</a:t>
            </a:r>
            <a:r>
              <a:rPr lang="en-US" altLang="zh-TW" sz="48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	</a:t>
            </a:r>
            <a:r>
              <a:rPr lang="zh-TW" altLang="en-US" sz="48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考到駕照</a:t>
            </a:r>
            <a:r>
              <a:rPr lang="zh-TW" altLang="en-US" sz="4800" dirty="0">
                <a:solidFill>
                  <a:srgbClr val="FFC000"/>
                </a:solidFill>
                <a:latin typeface="HanWangLiSuMedium" panose="02000500000000000000" pitchFamily="2" charset="-120"/>
                <a:ea typeface="HanWangLiSuMedium" panose="02000500000000000000" pitchFamily="2" charset="-120"/>
              </a:rPr>
              <a:t>有本事</a:t>
            </a:r>
            <a:endParaRPr lang="en-US" altLang="zh-TW" sz="4800" dirty="0">
              <a:solidFill>
                <a:srgbClr val="FFC000"/>
              </a:solidFill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  <a:p>
            <a:pPr marL="0" indent="0" defTabSz="18288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4800" dirty="0">
                <a:solidFill>
                  <a:srgbClr val="FFC000"/>
                </a:solidFill>
                <a:latin typeface="HanWangLiSuMedium" panose="02000500000000000000" pitchFamily="2" charset="-120"/>
                <a:ea typeface="HanWangLiSuMedium" panose="02000500000000000000" pitchFamily="2" charset="-120"/>
              </a:rPr>
              <a:t>																</a:t>
            </a:r>
            <a:r>
              <a:rPr lang="en-US" altLang="zh-TW" sz="48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20</a:t>
            </a:r>
            <a:r>
              <a:rPr lang="zh-TW" altLang="en-US" sz="48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歲	已談戀愛</a:t>
            </a:r>
            <a:r>
              <a:rPr lang="zh-TW" altLang="en-US" sz="4800" dirty="0">
                <a:solidFill>
                  <a:srgbClr val="FFC000"/>
                </a:solidFill>
                <a:latin typeface="HanWangLiSuMedium" panose="02000500000000000000" pitchFamily="2" charset="-120"/>
                <a:ea typeface="HanWangLiSuMedium" panose="02000500000000000000" pitchFamily="2" charset="-120"/>
              </a:rPr>
              <a:t>有本事</a:t>
            </a:r>
            <a:endParaRPr lang="en-US" altLang="zh-TW" sz="4800" dirty="0">
              <a:solidFill>
                <a:srgbClr val="FFC000"/>
              </a:solidFill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  <a:p>
            <a:pPr marL="0" indent="0" defTabSz="18288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4800" dirty="0">
                <a:solidFill>
                  <a:srgbClr val="FFC000"/>
                </a:solidFill>
                <a:latin typeface="HanWangLiSuMedium" panose="02000500000000000000" pitchFamily="2" charset="-120"/>
                <a:ea typeface="HanWangLiSuMedium" panose="02000500000000000000" pitchFamily="2" charset="-120"/>
              </a:rPr>
              <a:t>																		</a:t>
            </a:r>
            <a:r>
              <a:rPr lang="en-US" altLang="zh-TW" sz="48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30</a:t>
            </a:r>
            <a:r>
              <a:rPr lang="zh-TW" altLang="en-US" sz="48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歲</a:t>
            </a:r>
            <a:r>
              <a:rPr lang="en-US" altLang="zh-TW" sz="48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	</a:t>
            </a:r>
            <a:r>
              <a:rPr lang="zh-TW" altLang="en-US" sz="48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有錢喜歡什麼就買什麼</a:t>
            </a:r>
            <a:endParaRPr lang="en-US" altLang="zh-TW" sz="4800" dirty="0"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  <a:p>
            <a:pPr marL="0" indent="0" defTabSz="18288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800" dirty="0">
                <a:solidFill>
                  <a:srgbClr val="FFC000"/>
                </a:solidFill>
                <a:latin typeface="HanWangLiSuMedium" panose="02000500000000000000" pitchFamily="2" charset="-120"/>
                <a:ea typeface="HanWangLiSuMedium" panose="02000500000000000000" pitchFamily="2" charset="-120"/>
              </a:rPr>
              <a:t>																										</a:t>
            </a:r>
            <a:r>
              <a:rPr lang="zh-TW" altLang="en-US" sz="4800" dirty="0">
                <a:solidFill>
                  <a:srgbClr val="FFC000"/>
                </a:solidFill>
                <a:latin typeface="HanWangLiSuMedium" panose="02000500000000000000" pitchFamily="2" charset="-120"/>
                <a:ea typeface="HanWangLiSuMedium" panose="02000500000000000000" pitchFamily="2" charset="-120"/>
              </a:rPr>
              <a:t>有本事</a:t>
            </a:r>
            <a:endParaRPr lang="en-US" sz="4800" dirty="0">
              <a:solidFill>
                <a:srgbClr val="FFC000"/>
              </a:solidFill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pic>
        <p:nvPicPr>
          <p:cNvPr id="4" name="Picture 3" descr="C:\Users\dennis\AppData\Local\Microsoft\Windows\INetCache\Content.MSO\DF1D9ADC.tmp">
            <a:extLst>
              <a:ext uri="{FF2B5EF4-FFF2-40B4-BE49-F238E27FC236}">
                <a16:creationId xmlns:a16="http://schemas.microsoft.com/office/drawing/2014/main" id="{8023E8F9-C37E-46D7-A074-CC213E48711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0" t="17489" r="15397" b="24452"/>
          <a:stretch/>
        </p:blipFill>
        <p:spPr bwMode="auto">
          <a:xfrm>
            <a:off x="955675" y="638174"/>
            <a:ext cx="958850" cy="857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:\Users\dennis\AppData\Local\Microsoft\Windows\INetCache\Content.MSO\926BB14A.tmp">
            <a:extLst>
              <a:ext uri="{FF2B5EF4-FFF2-40B4-BE49-F238E27FC236}">
                <a16:creationId xmlns:a16="http://schemas.microsoft.com/office/drawing/2014/main" id="{472507EA-E5C5-4473-8975-C4C4484DC60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9" t="15156" r="7367" b="14966"/>
          <a:stretch/>
        </p:blipFill>
        <p:spPr bwMode="auto">
          <a:xfrm>
            <a:off x="1346200" y="1652586"/>
            <a:ext cx="958850" cy="857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Image result for driver license cartoon">
            <a:extLst>
              <a:ext uri="{FF2B5EF4-FFF2-40B4-BE49-F238E27FC236}">
                <a16:creationId xmlns:a16="http://schemas.microsoft.com/office/drawing/2014/main" id="{FDAAE0D4-E836-4FA1-ABCD-3290F36F6AE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99" y="2666999"/>
            <a:ext cx="958849" cy="857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 result for dating cartoon">
            <a:extLst>
              <a:ext uri="{FF2B5EF4-FFF2-40B4-BE49-F238E27FC236}">
                <a16:creationId xmlns:a16="http://schemas.microsoft.com/office/drawing/2014/main" id="{241B3A96-4539-41C1-BFC9-C653C88B65CE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" t="20275" r="2641" b="20723"/>
          <a:stretch/>
        </p:blipFill>
        <p:spPr bwMode="auto">
          <a:xfrm>
            <a:off x="2012949" y="3714748"/>
            <a:ext cx="958849" cy="8572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C:\Users\dennis\AppData\Local\Microsoft\Windows\INetCache\Content.MSO\15C56CBF.tmp">
            <a:extLst>
              <a:ext uri="{FF2B5EF4-FFF2-40B4-BE49-F238E27FC236}">
                <a16:creationId xmlns:a16="http://schemas.microsoft.com/office/drawing/2014/main" id="{0282BFB4-9B34-43D5-9175-5CBACF382CD6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0"/>
          <a:stretch/>
        </p:blipFill>
        <p:spPr bwMode="auto">
          <a:xfrm>
            <a:off x="2384425" y="4762497"/>
            <a:ext cx="958848" cy="8572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0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25FE-C91B-47DB-A82D-C98B2ACEB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1133475"/>
            <a:ext cx="11201400" cy="5400674"/>
          </a:xfrm>
        </p:spPr>
        <p:txBody>
          <a:bodyPr>
            <a:normAutofit/>
          </a:bodyPr>
          <a:lstStyle/>
          <a:p>
            <a:pPr marL="0" indent="0" defTabSz="18288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4800" dirty="0">
                <a:latin typeface="HanWangLiSuMedium" panose="02000500000000000000" pitchFamily="2" charset="-120"/>
                <a:ea typeface="HanWangLiSuMedium" panose="02000500000000000000" pitchFamily="2" charset="-120"/>
                <a:cs typeface="Courier New" panose="02070309020205020404" pitchFamily="49" charset="0"/>
              </a:rPr>
              <a:t>																		</a:t>
            </a:r>
            <a:r>
              <a:rPr lang="en-US" altLang="zh-TW" sz="4800" dirty="0">
                <a:latin typeface="HanWangLiSuMedium" panose="02000500000000000000" pitchFamily="2" charset="-120"/>
                <a:ea typeface="HanWangLiSuMedium" panose="02000500000000000000" pitchFamily="2" charset="-120"/>
                <a:cs typeface="Courier New" panose="02070309020205020404" pitchFamily="49" charset="0"/>
              </a:rPr>
              <a:t>50</a:t>
            </a:r>
            <a:r>
              <a:rPr lang="zh-TW" altLang="en-US" sz="4800" dirty="0">
                <a:latin typeface="HanWangLiSuMedium" panose="02000500000000000000" pitchFamily="2" charset="-120"/>
                <a:ea typeface="HanWangLiSuMedium" panose="02000500000000000000" pitchFamily="2" charset="-120"/>
                <a:cs typeface="Courier New" panose="02070309020205020404" pitchFamily="49" charset="0"/>
              </a:rPr>
              <a:t>歲	不上班有錢花</a:t>
            </a:r>
            <a:r>
              <a:rPr lang="zh-TW" altLang="en-US" sz="4800" dirty="0">
                <a:solidFill>
                  <a:srgbClr val="FFC000"/>
                </a:solidFill>
                <a:latin typeface="HanWangLiSuMedium" panose="02000500000000000000" pitchFamily="2" charset="-120"/>
                <a:ea typeface="HanWangLiSuMedium" panose="02000500000000000000" pitchFamily="2" charset="-120"/>
                <a:cs typeface="Microsoft JhengHei" panose="020B0604030504040204" pitchFamily="34" charset="-120"/>
              </a:rPr>
              <a:t>有本事</a:t>
            </a:r>
            <a:endParaRPr lang="en-US" altLang="zh-TW" sz="4800" dirty="0">
              <a:solidFill>
                <a:srgbClr val="FFC000"/>
              </a:solidFill>
              <a:latin typeface="HanWangLiSuMedium" panose="02000500000000000000" pitchFamily="2" charset="-120"/>
              <a:ea typeface="HanWangLiSuMedium" panose="02000500000000000000" pitchFamily="2" charset="-120"/>
              <a:cs typeface="Microsoft JhengHei" panose="020B0604030504040204" pitchFamily="34" charset="-120"/>
            </a:endParaRPr>
          </a:p>
          <a:p>
            <a:pPr marL="0" indent="0" defTabSz="18288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4800" dirty="0">
                <a:solidFill>
                  <a:srgbClr val="FFC000"/>
                </a:solidFill>
                <a:latin typeface="HanWangLiSuMedium" panose="02000500000000000000" pitchFamily="2" charset="-120"/>
                <a:ea typeface="HanWangLiSuMedium" panose="02000500000000000000" pitchFamily="2" charset="-120"/>
              </a:rPr>
              <a:t>																</a:t>
            </a:r>
            <a:r>
              <a:rPr lang="en-US" altLang="zh-TW" sz="48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60</a:t>
            </a:r>
            <a:r>
              <a:rPr lang="zh-TW" altLang="en-US" sz="48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歲	還談戀愛</a:t>
            </a:r>
            <a:r>
              <a:rPr lang="zh-TW" altLang="en-US" sz="4800" dirty="0">
                <a:solidFill>
                  <a:srgbClr val="FFC000"/>
                </a:solidFill>
                <a:latin typeface="HanWangLiSuMedium" panose="02000500000000000000" pitchFamily="2" charset="-120"/>
                <a:ea typeface="HanWangLiSuMedium" panose="02000500000000000000" pitchFamily="2" charset="-120"/>
              </a:rPr>
              <a:t>有本事</a:t>
            </a:r>
            <a:endParaRPr lang="en-US" altLang="zh-TW" sz="4800" dirty="0">
              <a:solidFill>
                <a:srgbClr val="FFC000"/>
              </a:solidFill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  <a:p>
            <a:pPr marL="0" indent="0" defTabSz="18288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4800" dirty="0">
                <a:solidFill>
                  <a:srgbClr val="FFC000"/>
                </a:solidFill>
                <a:latin typeface="HanWangLiSuMedium" panose="02000500000000000000" pitchFamily="2" charset="-120"/>
                <a:ea typeface="HanWangLiSuMedium" panose="02000500000000000000" pitchFamily="2" charset="-120"/>
              </a:rPr>
              <a:t>														</a:t>
            </a:r>
            <a:r>
              <a:rPr lang="en-US" altLang="zh-TW" sz="48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70</a:t>
            </a:r>
            <a:r>
              <a:rPr lang="zh-TW" altLang="en-US" sz="48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歲	還在開車</a:t>
            </a:r>
            <a:r>
              <a:rPr lang="zh-TW" altLang="en-US" sz="4800" dirty="0">
                <a:solidFill>
                  <a:srgbClr val="FFC000"/>
                </a:solidFill>
                <a:latin typeface="HanWangLiSuMedium" panose="02000500000000000000" pitchFamily="2" charset="-120"/>
                <a:ea typeface="HanWangLiSuMedium" panose="02000500000000000000" pitchFamily="2" charset="-120"/>
              </a:rPr>
              <a:t>有本事</a:t>
            </a:r>
            <a:endParaRPr lang="en-US" altLang="zh-TW" sz="4800" dirty="0">
              <a:solidFill>
                <a:srgbClr val="FFC000"/>
              </a:solidFill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  <a:p>
            <a:pPr marL="0" indent="0" defTabSz="18288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4800" dirty="0">
                <a:solidFill>
                  <a:srgbClr val="FFC000"/>
                </a:solidFill>
                <a:latin typeface="HanWangLiSuMedium" panose="02000500000000000000" pitchFamily="2" charset="-120"/>
                <a:ea typeface="HanWangLiSuMedium" panose="02000500000000000000" pitchFamily="2" charset="-120"/>
              </a:rPr>
              <a:t>												</a:t>
            </a:r>
            <a:r>
              <a:rPr lang="en-US" altLang="zh-TW" sz="48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80</a:t>
            </a:r>
            <a:r>
              <a:rPr lang="zh-TW" altLang="en-US" sz="48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歲	還不尿床</a:t>
            </a:r>
            <a:r>
              <a:rPr lang="zh-TW" altLang="en-US" sz="4800" dirty="0">
                <a:solidFill>
                  <a:srgbClr val="FFC000"/>
                </a:solidFill>
                <a:latin typeface="HanWangLiSuMedium" panose="02000500000000000000" pitchFamily="2" charset="-120"/>
                <a:ea typeface="HanWangLiSuMedium" panose="02000500000000000000" pitchFamily="2" charset="-120"/>
              </a:rPr>
              <a:t>有本事</a:t>
            </a:r>
            <a:endParaRPr lang="en-US" altLang="zh-TW" sz="4800" dirty="0">
              <a:solidFill>
                <a:srgbClr val="FFC000"/>
              </a:solidFill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  <a:p>
            <a:pPr marL="0" indent="0" defTabSz="18288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4800" dirty="0">
                <a:solidFill>
                  <a:srgbClr val="FFC000"/>
                </a:solidFill>
                <a:latin typeface="HanWangLiSuMedium" panose="02000500000000000000" pitchFamily="2" charset="-120"/>
                <a:ea typeface="HanWangLiSuMedium" panose="02000500000000000000" pitchFamily="2" charset="-120"/>
              </a:rPr>
              <a:t>										</a:t>
            </a:r>
            <a:r>
              <a:rPr lang="en-US" altLang="zh-TW" sz="48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90</a:t>
            </a:r>
            <a:r>
              <a:rPr lang="zh-TW" altLang="en-US" sz="48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歲	還自己吃飯</a:t>
            </a:r>
            <a:r>
              <a:rPr lang="zh-TW" altLang="en-US" sz="4800" dirty="0">
                <a:solidFill>
                  <a:srgbClr val="FFC000"/>
                </a:solidFill>
                <a:latin typeface="HanWangLiSuMedium" panose="02000500000000000000" pitchFamily="2" charset="-120"/>
                <a:ea typeface="HanWangLiSuMedium" panose="02000500000000000000" pitchFamily="2" charset="-120"/>
              </a:rPr>
              <a:t>有本事</a:t>
            </a:r>
            <a:endParaRPr lang="en-US" sz="4800" dirty="0">
              <a:solidFill>
                <a:srgbClr val="FFC000"/>
              </a:solidFill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pic>
        <p:nvPicPr>
          <p:cNvPr id="4" name="Picture 3" descr="Image result for retirement cartoon">
            <a:extLst>
              <a:ext uri="{FF2B5EF4-FFF2-40B4-BE49-F238E27FC236}">
                <a16:creationId xmlns:a16="http://schemas.microsoft.com/office/drawing/2014/main" id="{F534F638-1BA9-44D0-9162-547EEAE424C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2049" r="1285" b="2060"/>
          <a:stretch/>
        </p:blipFill>
        <p:spPr bwMode="auto">
          <a:xfrm>
            <a:off x="2498725" y="1085849"/>
            <a:ext cx="958848" cy="8572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Image result for old people dating cartoon">
            <a:extLst>
              <a:ext uri="{FF2B5EF4-FFF2-40B4-BE49-F238E27FC236}">
                <a16:creationId xmlns:a16="http://schemas.microsoft.com/office/drawing/2014/main" id="{659E1654-AB1B-4E14-9D39-F923D693844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0"/>
          <a:stretch/>
        </p:blipFill>
        <p:spPr bwMode="auto">
          <a:xfrm>
            <a:off x="2155825" y="2133598"/>
            <a:ext cx="958848" cy="8572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dennis\AppData\Local\Microsoft\Windows\INetCache\Content.MSO\5DD4BE7B.tmp">
            <a:extLst>
              <a:ext uri="{FF2B5EF4-FFF2-40B4-BE49-F238E27FC236}">
                <a16:creationId xmlns:a16="http://schemas.microsoft.com/office/drawing/2014/main" id="{CA4526DF-B895-4970-88EB-9E1BC4A5BDC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3181347"/>
            <a:ext cx="958848" cy="857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dennis\AppData\Local\Microsoft\Windows\INetCache\Content.MSO\1DE75941.tmp">
            <a:extLst>
              <a:ext uri="{FF2B5EF4-FFF2-40B4-BE49-F238E27FC236}">
                <a16:creationId xmlns:a16="http://schemas.microsoft.com/office/drawing/2014/main" id="{B1C9E084-0BDB-4073-9EB2-30902F04EB1B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t="3884" r="4077" b="11275"/>
          <a:stretch/>
        </p:blipFill>
        <p:spPr bwMode="auto">
          <a:xfrm>
            <a:off x="1390651" y="4229096"/>
            <a:ext cx="958848" cy="8572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C:\Users\dennis\AppData\Local\Microsoft\Windows\INetCache\Content.MSO\3F1EADF7.tmp">
            <a:extLst>
              <a:ext uri="{FF2B5EF4-FFF2-40B4-BE49-F238E27FC236}">
                <a16:creationId xmlns:a16="http://schemas.microsoft.com/office/drawing/2014/main" id="{C5193FF6-BEC0-4764-8509-CA4927F7122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6" y="5276845"/>
            <a:ext cx="958848" cy="857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822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25FE-C91B-47DB-A82D-C98B2ACEB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1133475"/>
            <a:ext cx="11201400" cy="5400674"/>
          </a:xfrm>
        </p:spPr>
        <p:txBody>
          <a:bodyPr>
            <a:normAutofit/>
          </a:bodyPr>
          <a:lstStyle/>
          <a:p>
            <a:pPr marL="0" indent="0" defTabSz="18288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5500" dirty="0">
                <a:latin typeface="HanWangLiSuMedium" panose="02000500000000000000" pitchFamily="2" charset="-120"/>
                <a:ea typeface="HanWangLiSuMedium" panose="02000500000000000000" pitchFamily="2" charset="-120"/>
                <a:cs typeface="Courier New" panose="02070309020205020404" pitchFamily="49" charset="0"/>
              </a:rPr>
              <a:t>									</a:t>
            </a:r>
            <a:r>
              <a:rPr lang="en-US" altLang="zh-TW" sz="5500" dirty="0">
                <a:latin typeface="HanWangLiSuMedium" panose="02000500000000000000" pitchFamily="2" charset="-120"/>
                <a:ea typeface="HanWangLiSuMedium" panose="02000500000000000000" pitchFamily="2" charset="-120"/>
                <a:cs typeface="Courier New" panose="02070309020205020404" pitchFamily="49" charset="0"/>
              </a:rPr>
              <a:t>100</a:t>
            </a:r>
            <a:r>
              <a:rPr lang="zh-TW" altLang="en-US" sz="5500" dirty="0">
                <a:latin typeface="HanWangLiSuMedium" panose="02000500000000000000" pitchFamily="2" charset="-120"/>
                <a:ea typeface="HanWangLiSuMedium" panose="02000500000000000000" pitchFamily="2" charset="-120"/>
                <a:cs typeface="Courier New" panose="02070309020205020404" pitchFamily="49" charset="0"/>
              </a:rPr>
              <a:t>歲</a:t>
            </a:r>
            <a:r>
              <a:rPr lang="en-US" altLang="zh-TW" sz="5500" dirty="0">
                <a:latin typeface="HanWangLiSuMedium" panose="02000500000000000000" pitchFamily="2" charset="-120"/>
                <a:ea typeface="HanWangLiSuMedium" panose="02000500000000000000" pitchFamily="2" charset="-120"/>
                <a:cs typeface="Courier New" panose="02070309020205020404" pitchFamily="49" charset="0"/>
              </a:rPr>
              <a:t>		</a:t>
            </a:r>
            <a:r>
              <a:rPr lang="zh-TW" altLang="en-US" sz="5500" dirty="0">
                <a:latin typeface="HanWangLiSuMedium" panose="02000500000000000000" pitchFamily="2" charset="-120"/>
                <a:ea typeface="HanWangLiSuMedium" panose="02000500000000000000" pitchFamily="2" charset="-120"/>
                <a:cs typeface="Courier New" panose="02070309020205020404" pitchFamily="49" charset="0"/>
              </a:rPr>
              <a:t>有照片不掛在牆上</a:t>
            </a:r>
            <a:endParaRPr lang="en-US" altLang="zh-TW" sz="5500" dirty="0">
              <a:latin typeface="HanWangLiSuMedium" panose="02000500000000000000" pitchFamily="2" charset="-120"/>
              <a:ea typeface="HanWangLiSuMedium" panose="02000500000000000000" pitchFamily="2" charset="-120"/>
              <a:cs typeface="Courier New" panose="02070309020205020404" pitchFamily="49" charset="0"/>
            </a:endParaRPr>
          </a:p>
          <a:p>
            <a:pPr marL="0" indent="0" defTabSz="18288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5500" dirty="0">
                <a:solidFill>
                  <a:srgbClr val="FFC000"/>
                </a:solidFill>
                <a:latin typeface="HanWangLiSuMedium" panose="02000500000000000000" pitchFamily="2" charset="-120"/>
                <a:ea typeface="HanWangLiSuMedium" panose="02000500000000000000" pitchFamily="2" charset="-120"/>
                <a:cs typeface="Courier New" panose="02070309020205020404" pitchFamily="49" charset="0"/>
              </a:rPr>
              <a:t>																					</a:t>
            </a:r>
            <a:r>
              <a:rPr lang="zh-TW" altLang="en-US" sz="5500" dirty="0">
                <a:solidFill>
                  <a:srgbClr val="FFC000"/>
                </a:solidFill>
                <a:latin typeface="HanWangLiSuMedium" panose="02000500000000000000" pitchFamily="2" charset="-120"/>
                <a:ea typeface="HanWangLiSuMedium" panose="02000500000000000000" pitchFamily="2" charset="-120"/>
                <a:cs typeface="Microsoft JhengHei" panose="020B0604030504040204" pitchFamily="34" charset="-120"/>
              </a:rPr>
              <a:t>有本事</a:t>
            </a:r>
            <a:endParaRPr lang="en-US" altLang="zh-TW" sz="5500" dirty="0">
              <a:solidFill>
                <a:srgbClr val="FFC000"/>
              </a:solidFill>
              <a:latin typeface="HanWangLiSuMedium" panose="02000500000000000000" pitchFamily="2" charset="-120"/>
              <a:ea typeface="HanWangLiSuMedium" panose="02000500000000000000" pitchFamily="2" charset="-120"/>
              <a:cs typeface="Microsoft JhengHei" panose="020B0604030504040204" pitchFamily="34" charset="-120"/>
            </a:endParaRPr>
          </a:p>
          <a:p>
            <a:pPr marL="0" indent="0" defTabSz="182880">
              <a:lnSpc>
                <a:spcPct val="100000"/>
              </a:lnSpc>
              <a:spcBef>
                <a:spcPts val="2400"/>
              </a:spcBef>
              <a:buNone/>
            </a:pPr>
            <a:endParaRPr lang="en-US" altLang="zh-TW" sz="1600" dirty="0">
              <a:solidFill>
                <a:srgbClr val="FFC000"/>
              </a:solidFill>
              <a:latin typeface="HanWangLiSuMedium" panose="02000500000000000000" pitchFamily="2" charset="-120"/>
              <a:ea typeface="HanWangLiSuMedium" panose="02000500000000000000" pitchFamily="2" charset="-120"/>
              <a:cs typeface="Microsoft JhengHei" panose="020B0604030504040204" pitchFamily="34" charset="-120"/>
            </a:endParaRPr>
          </a:p>
          <a:p>
            <a:pPr marL="0" indent="0" defTabSz="18288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5500" dirty="0">
                <a:solidFill>
                  <a:srgbClr val="FFC000"/>
                </a:solidFill>
                <a:latin typeface="HanWangLiSuMedium" panose="02000500000000000000" pitchFamily="2" charset="-120"/>
                <a:ea typeface="HanWangLiSuMedium" panose="02000500000000000000" pitchFamily="2" charset="-120"/>
              </a:rPr>
              <a:t>									</a:t>
            </a:r>
            <a:r>
              <a:rPr lang="en-US" altLang="zh-TW" sz="55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300</a:t>
            </a:r>
            <a:r>
              <a:rPr lang="zh-TW" altLang="en-US" sz="55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歲</a:t>
            </a:r>
            <a:r>
              <a:rPr lang="en-US" altLang="zh-TW" sz="55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	</a:t>
            </a:r>
            <a:r>
              <a:rPr lang="zh-TW" altLang="en-US" sz="55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有照片還掛在牆上</a:t>
            </a:r>
            <a:endParaRPr lang="en-US" altLang="zh-TW" sz="5500" dirty="0"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  <a:p>
            <a:pPr marL="0" indent="0" defTabSz="18288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5500" dirty="0">
                <a:solidFill>
                  <a:srgbClr val="FFC000"/>
                </a:solidFill>
                <a:latin typeface="HanWangLiSuMedium" panose="02000500000000000000" pitchFamily="2" charset="-120"/>
                <a:ea typeface="HanWangLiSuMedium" panose="02000500000000000000" pitchFamily="2" charset="-120"/>
              </a:rPr>
              <a:t>																					</a:t>
            </a:r>
            <a:r>
              <a:rPr lang="zh-TW" altLang="en-US" sz="5500" dirty="0">
                <a:solidFill>
                  <a:srgbClr val="FFC000"/>
                </a:solidFill>
                <a:latin typeface="HanWangLiSuMedium" panose="02000500000000000000" pitchFamily="2" charset="-120"/>
                <a:ea typeface="HanWangLiSuMedium" panose="02000500000000000000" pitchFamily="2" charset="-120"/>
              </a:rPr>
              <a:t>有本事</a:t>
            </a:r>
            <a:endParaRPr lang="en-US" altLang="zh-TW" sz="5500" dirty="0">
              <a:solidFill>
                <a:srgbClr val="FFC000"/>
              </a:solidFill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pic>
        <p:nvPicPr>
          <p:cNvPr id="9" name="Picture 8" descr="C:\Users\dennis\AppData\Local\Microsoft\Windows\INetCache\Content.MSO\F0E7021D.tmp">
            <a:extLst>
              <a:ext uri="{FF2B5EF4-FFF2-40B4-BE49-F238E27FC236}">
                <a16:creationId xmlns:a16="http://schemas.microsoft.com/office/drawing/2014/main" id="{0D228D31-4067-4413-8058-34C73658C3A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" t="9588" r="6983" b="15953"/>
          <a:stretch/>
        </p:blipFill>
        <p:spPr bwMode="auto">
          <a:xfrm>
            <a:off x="609600" y="942975"/>
            <a:ext cx="1311274" cy="1213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C:\Users\dennis\AppData\Local\Microsoft\Windows\INetCache\Content.MSO\F0E7021D.tmp">
            <a:extLst>
              <a:ext uri="{FF2B5EF4-FFF2-40B4-BE49-F238E27FC236}">
                <a16:creationId xmlns:a16="http://schemas.microsoft.com/office/drawing/2014/main" id="{2C53DD37-6099-4E16-A805-6D6483BF944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" t="9588" r="6983" b="15953"/>
          <a:stretch/>
        </p:blipFill>
        <p:spPr bwMode="auto">
          <a:xfrm>
            <a:off x="609600" y="3506478"/>
            <a:ext cx="1311274" cy="1213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563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B1174-34E8-4F13-9BE0-8E59AF358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1E945-91AF-4A77-B34B-D5AFFBF87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749"/>
            <a:ext cx="10515600" cy="39862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我們是誰？</a:t>
            </a:r>
            <a:endParaRPr lang="en-US" altLang="zh-TW" sz="6000" dirty="0"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  <a:p>
            <a:pPr marL="0" indent="0" algn="ctr">
              <a:spcBef>
                <a:spcPts val="3600"/>
              </a:spcBef>
              <a:buNone/>
            </a:pPr>
            <a:r>
              <a:rPr lang="zh-TW" altLang="en-US" sz="60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人到底是什麼？</a:t>
            </a:r>
            <a:endParaRPr lang="en-US" sz="6000" dirty="0"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472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n island in the middle of a body of water&#10;&#10;Description automatically generated">
            <a:extLst>
              <a:ext uri="{FF2B5EF4-FFF2-40B4-BE49-F238E27FC236}">
                <a16:creationId xmlns:a16="http://schemas.microsoft.com/office/drawing/2014/main" id="{E047F730-27DC-42AE-894C-6DAA9253A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4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53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view of a mountain&#10;&#10;Description automatically generated">
            <a:extLst>
              <a:ext uri="{FF2B5EF4-FFF2-40B4-BE49-F238E27FC236}">
                <a16:creationId xmlns:a16="http://schemas.microsoft.com/office/drawing/2014/main" id="{F8924961-9AE1-4EE8-931A-392AE06CD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22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8DBB0-71A9-41B5-AA2A-D67D0425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48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5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美好</a:t>
            </a:r>
            <a:r>
              <a:rPr lang="en-US" altLang="zh-TW" sz="55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•</a:t>
            </a:r>
            <a:r>
              <a:rPr lang="zh-TW" altLang="en-US" sz="55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偉大</a:t>
            </a:r>
            <a:r>
              <a:rPr lang="en-US" altLang="zh-TW" sz="55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•</a:t>
            </a:r>
            <a:r>
              <a:rPr lang="zh-TW" altLang="en-US" sz="5500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關係</a:t>
            </a:r>
            <a:endParaRPr lang="en-US" sz="5500" dirty="0"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7865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F572712A-BCE6-47F9-AC57-A48ACE37F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0" y="542925"/>
            <a:ext cx="1215437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77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468</TotalTime>
  <Words>202</Words>
  <Application>Microsoft Office PowerPoint</Application>
  <PresentationFormat>Widescreen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DFKai-SB</vt:lpstr>
      <vt:lpstr>HanWangLiSuMedium</vt:lpstr>
      <vt:lpstr>Arial</vt:lpstr>
      <vt:lpstr>Calibri</vt:lpstr>
      <vt:lpstr>Calibri Light</vt:lpstr>
      <vt:lpstr>Garamond</vt:lpstr>
      <vt:lpstr>Office Theme</vt:lpstr>
      <vt:lpstr>菢雛之窩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美好•偉大•關係</vt:lpstr>
      <vt:lpstr>PowerPoint Presentation</vt:lpstr>
      <vt:lpstr>PowerPoint Presentation</vt:lpstr>
      <vt:lpstr>啟示錄21章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事奉</dc:title>
  <dc:creator>Dennis Wong</dc:creator>
  <cp:lastModifiedBy>Dennis Wong</cp:lastModifiedBy>
  <cp:revision>6</cp:revision>
  <dcterms:created xsi:type="dcterms:W3CDTF">2016-11-30T16:22:12Z</dcterms:created>
  <dcterms:modified xsi:type="dcterms:W3CDTF">2019-05-19T13:06:40Z</dcterms:modified>
</cp:coreProperties>
</file>