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4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5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8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8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0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2D34-0ECF-482E-ABC7-7FD7121C3889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4E04-18C6-499A-B10A-489AEF70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8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3586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菢雛之窩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8316"/>
            <a:ext cx="9144000" cy="137948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詩篇</a:t>
            </a:r>
            <a:r>
              <a:rPr lang="en-US" altLang="zh-TW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84</a:t>
            </a:r>
            <a:r>
              <a:rPr lang="zh-TW" altLang="en-US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篇</a:t>
            </a:r>
            <a:endParaRPr lang="en-US" sz="36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86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80974"/>
            <a:ext cx="11430000" cy="6505575"/>
          </a:xfrm>
        </p:spPr>
        <p:txBody>
          <a:bodyPr>
            <a:normAutofit/>
          </a:bodyPr>
          <a:lstStyle/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何等可愛，祢的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居所</a:t>
            </a:r>
            <a:r>
              <a:rPr lang="x-none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帳幕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HK" altLang="en-US" sz="4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HK" altLang="en-US" sz="40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軍之耶和華啊！</a:t>
            </a:r>
            <a:endParaRPr lang="en-US" sz="40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HK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我的靈羨慕，甚至渴想</a:t>
            </a:r>
            <a:r>
              <a:rPr lang="zh-HK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耶和華的院宇，</a:t>
            </a:r>
            <a:endParaRPr lang="en-US" sz="4000" dirty="0">
              <a:solidFill>
                <a:srgbClr val="FFC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HK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HK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的心腸和我的肉體向永生神歡呼。</a:t>
            </a:r>
            <a:endParaRPr lang="en-US" sz="4000" dirty="0">
              <a:solidFill>
                <a:srgbClr val="FFC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HK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甚至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麻雀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為自己找著房屋，</a:t>
            </a:r>
            <a:endParaRPr lang="en-US" sz="4000" dirty="0">
              <a:solidFill>
                <a:srgbClr val="FFC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　</a:t>
            </a:r>
            <a:r>
              <a:rPr lang="zh-HK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並且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燕子為自己找著菢雛之窩</a:t>
            </a:r>
            <a:r>
              <a:rPr lang="zh-HK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在祢祭壇那裡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sz="4000" dirty="0">
              <a:solidFill>
                <a:srgbClr val="FFC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HK" altLang="en-US" sz="4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HK" altLang="en-US" sz="40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軍之耶和華，我的王，我的神啊！</a:t>
            </a:r>
            <a:endParaRPr lang="en-US" sz="40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住在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祢殿</a:t>
            </a:r>
            <a:r>
              <a:rPr lang="x-none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家中是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有福的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，他們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要不斷讚美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45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66674"/>
            <a:ext cx="11430000" cy="6743701"/>
          </a:xfrm>
        </p:spPr>
        <p:txBody>
          <a:bodyPr>
            <a:normAutofit/>
          </a:bodyPr>
          <a:lstStyle/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這人便為有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福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——</a:t>
            </a:r>
            <a:b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祢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裡面有力量、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錫安大道在心裡的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4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經過</a:t>
            </a:r>
            <a:r>
              <a:rPr lang="zh-TW" altLang="en-US" sz="40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「流淚谷」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　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使它變為泉源之地；</a:t>
            </a:r>
          </a:p>
          <a:p>
            <a:pPr marL="0" indent="0" defTabSz="27432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　甚至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有秋雨之福蓋滿它。 </a:t>
            </a: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行走</a:t>
            </a:r>
            <a:r>
              <a:rPr lang="zh-TW" altLang="en-US" sz="40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力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上加力，各人到錫安朝見神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耶和華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萬軍之神啊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聽我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禱告，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你留心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聽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雅各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的神啊！</a:t>
            </a:r>
          </a:p>
        </p:txBody>
      </p:sp>
    </p:spTree>
    <p:extLst>
      <p:ext uri="{BB962C8B-B14F-4D97-AF65-F5344CB8AC3E}">
        <p14:creationId xmlns:p14="http://schemas.microsoft.com/office/powerpoint/2010/main" val="230875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800100"/>
            <a:ext cx="11430000" cy="6010275"/>
          </a:xfrm>
        </p:spPr>
        <p:txBody>
          <a:bodyPr>
            <a:normAutofit/>
          </a:bodyPr>
          <a:lstStyle/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我們的盾牌，神啊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，垂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顧觀看你受膏者的面！ </a:t>
            </a: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在你的院宇住一日，勝似在別處住千日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r>
              <a:rPr lang="en-US" altLang="zh-TW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我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寧可在神殿中看門，不願住在惡人的帳棚裡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耶和華神是日頭，是盾牌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耶和華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賜下恩惠和榮耀</a:t>
            </a: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他</a:t>
            </a:r>
            <a:r>
              <a:rPr lang="zh-TW" altLang="en-US" sz="4000" dirty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未嘗留下一樣好處不給那些行動正直的人。 </a:t>
            </a:r>
          </a:p>
          <a:p>
            <a:pPr marL="0" indent="0" defTabSz="27432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軍之耶和華啊，倚靠你的人便為有福！</a:t>
            </a:r>
          </a:p>
        </p:txBody>
      </p:sp>
    </p:spTree>
    <p:extLst>
      <p:ext uri="{BB962C8B-B14F-4D97-AF65-F5344CB8AC3E}">
        <p14:creationId xmlns:p14="http://schemas.microsoft.com/office/powerpoint/2010/main" val="335320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2152649"/>
          <a:ext cx="10515600" cy="4048125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4048125"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38516" y="2807841"/>
            <a:ext cx="34676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一生一世</a:t>
            </a:r>
            <a:endParaRPr kumimoji="0" lang="en-US" altLang="en-US" sz="6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" name="AutoShape 4" descr="http://christianstudy.com/data/hymns/text/c4034.html"/>
          <p:cNvSpPr>
            <a:spLocks noChangeAspect="1" noChangeArrowheads="1"/>
          </p:cNvSpPr>
          <p:nvPr/>
        </p:nvSpPr>
        <p:spPr bwMode="auto">
          <a:xfrm>
            <a:off x="930275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8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04391"/>
              </p:ext>
            </p:extLst>
          </p:nvPr>
        </p:nvGraphicFramePr>
        <p:xfrm>
          <a:off x="838200" y="2152649"/>
          <a:ext cx="10515600" cy="4048125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4048125"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51556" y="856471"/>
            <a:ext cx="9777035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耶和華是我的亮光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耶和華是我的拯救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耶和華是我性命的保障，我還懼誰呢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耶和華是我的盾牌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耶和華是我的高台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耶和華是我性命的保障，我還懼誰呢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</p:txBody>
      </p:sp>
      <p:sp>
        <p:nvSpPr>
          <p:cNvPr id="10" name="AutoShape 4" descr="http://christianstudy.com/data/hymns/text/c4034.html"/>
          <p:cNvSpPr>
            <a:spLocks noChangeAspect="1" noChangeArrowheads="1"/>
          </p:cNvSpPr>
          <p:nvPr/>
        </p:nvSpPr>
        <p:spPr bwMode="auto">
          <a:xfrm>
            <a:off x="930275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2152649"/>
          <a:ext cx="10515600" cy="4048125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4048125"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6999" y="730349"/>
            <a:ext cx="893065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有一件事我曾尋求，我仍要尋求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就是一生一世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住在耶和華的殿中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瞻仰祂榮美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有一件事我曾尋求，我仍要尋求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就是一生一世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住在耶和華的殿中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尋求祂的面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</p:txBody>
      </p:sp>
      <p:sp>
        <p:nvSpPr>
          <p:cNvPr id="10" name="AutoShape 4" descr="http://christianstudy.com/data/hymns/text/c4034.html"/>
          <p:cNvSpPr>
            <a:spLocks noChangeAspect="1" noChangeArrowheads="1"/>
          </p:cNvSpPr>
          <p:nvPr/>
        </p:nvSpPr>
        <p:spPr bwMode="auto">
          <a:xfrm>
            <a:off x="930275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0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76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DFKai-SB</vt:lpstr>
      <vt:lpstr>Arial</vt:lpstr>
      <vt:lpstr>Calibri</vt:lpstr>
      <vt:lpstr>Calibri Light</vt:lpstr>
      <vt:lpstr>Garamond</vt:lpstr>
      <vt:lpstr>Office Theme</vt:lpstr>
      <vt:lpstr>菢雛之窩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7</cp:revision>
  <dcterms:created xsi:type="dcterms:W3CDTF">2019-05-12T11:06:32Z</dcterms:created>
  <dcterms:modified xsi:type="dcterms:W3CDTF">2019-05-12T13:15:39Z</dcterms:modified>
</cp:coreProperties>
</file>