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69" r:id="rId4"/>
    <p:sldId id="268" r:id="rId5"/>
    <p:sldId id="267" r:id="rId6"/>
    <p:sldId id="271" r:id="rId7"/>
    <p:sldId id="285" r:id="rId8"/>
    <p:sldId id="273" r:id="rId9"/>
    <p:sldId id="274" r:id="rId10"/>
    <p:sldId id="275" r:id="rId11"/>
    <p:sldId id="276" r:id="rId12"/>
    <p:sldId id="286" r:id="rId13"/>
    <p:sldId id="277" r:id="rId14"/>
    <p:sldId id="278" r:id="rId15"/>
    <p:sldId id="279" r:id="rId16"/>
    <p:sldId id="281" r:id="rId17"/>
    <p:sldId id="280" r:id="rId18"/>
    <p:sldId id="282" r:id="rId19"/>
    <p:sldId id="283" r:id="rId20"/>
    <p:sldId id="28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2E769C-4B5D-4C29-B2B6-80A672471AC5}" v="621" dt="2019-07-14T13:10:34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4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1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5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33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4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2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3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3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8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4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48D46-2E5E-4AAA-BDE8-6860330DD49C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425FE-1B86-454C-992A-651F0343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53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1F592-55AB-4A51-89E7-F6CB38E43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9200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br>
              <a:rPr lang="en-US" altLang="zh-TW" sz="56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br>
              <a:rPr lang="en-US" altLang="zh-TW" sz="56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連於元首基督</a:t>
            </a:r>
            <a:r>
              <a:rPr lang="en-US" altLang="zh-TW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5600" dirty="0">
                <a:latin typeface="Garamond" panose="02020404030301010803" pitchFamily="18" charset="0"/>
                <a:ea typeface="DFKai-SB" panose="03000509000000000000" pitchFamily="65" charset="-120"/>
              </a:rPr>
              <a:t>行事為人</a:t>
            </a:r>
            <a:b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br>
              <a:rPr lang="en-US" altLang="zh-TW" sz="33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弗</a:t>
            </a:r>
            <a:r>
              <a:rPr lang="en-US" altLang="zh-TW" dirty="0">
                <a:latin typeface="Garamond" panose="02020404030301010803" pitchFamily="18" charset="0"/>
                <a:ea typeface="DFKai-SB" panose="03000509000000000000" pitchFamily="65" charset="-120"/>
              </a:rPr>
              <a:t>4:1-16</a:t>
            </a:r>
            <a:endParaRPr lang="en-US" sz="6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29855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3CF4A10-5FB1-46F2-81B4-AD54D5F4D5C0}"/>
              </a:ext>
            </a:extLst>
          </p:cNvPr>
          <p:cNvSpPr/>
          <p:nvPr/>
        </p:nvSpPr>
        <p:spPr>
          <a:xfrm>
            <a:off x="2019300" y="247649"/>
            <a:ext cx="5772149" cy="6400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死在過犯罪惡之中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17430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AEC95737-23AC-4DC9-B3AC-21350828C8CF}"/>
              </a:ext>
            </a:extLst>
          </p:cNvPr>
          <p:cNvSpPr/>
          <p:nvPr/>
        </p:nvSpPr>
        <p:spPr>
          <a:xfrm>
            <a:off x="4514849" y="332898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81474" y="3895724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35099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05237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B0BF9E3E-7A29-49D1-BF7A-86F185BE5827}"/>
              </a:ext>
            </a:extLst>
          </p:cNvPr>
          <p:cNvSpPr/>
          <p:nvPr/>
        </p:nvSpPr>
        <p:spPr>
          <a:xfrm>
            <a:off x="4976812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C15F258-3DD2-43B3-B99D-4254D9AADFD2}"/>
              </a:ext>
            </a:extLst>
          </p:cNvPr>
          <p:cNvSpPr/>
          <p:nvPr/>
        </p:nvSpPr>
        <p:spPr>
          <a:xfrm>
            <a:off x="4976811" y="4345781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68BDEC4-F0FB-428B-97B4-E8B4DB0FA2A9}"/>
              </a:ext>
            </a:extLst>
          </p:cNvPr>
          <p:cNvSpPr/>
          <p:nvPr/>
        </p:nvSpPr>
        <p:spPr>
          <a:xfrm rot="1127133">
            <a:off x="142877" y="1627485"/>
            <a:ext cx="331470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隨從今世風俗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122060"/>
            <a:ext cx="2171700" cy="1625901"/>
          </a:xfrm>
          <a:prstGeom prst="hear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A38C375-C57C-447C-B65F-7267D5083889}"/>
              </a:ext>
            </a:extLst>
          </p:cNvPr>
          <p:cNvSpPr/>
          <p:nvPr/>
        </p:nvSpPr>
        <p:spPr>
          <a:xfrm rot="20499087">
            <a:off x="133167" y="5204921"/>
            <a:ext cx="331470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順服空中掌權者</a:t>
            </a:r>
            <a:endParaRPr lang="en-US" altLang="zh-TW" sz="3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4942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3CF4A10-5FB1-46F2-81B4-AD54D5F4D5C0}"/>
              </a:ext>
            </a:extLst>
          </p:cNvPr>
          <p:cNvSpPr/>
          <p:nvPr/>
        </p:nvSpPr>
        <p:spPr>
          <a:xfrm>
            <a:off x="2019300" y="247649"/>
            <a:ext cx="5772149" cy="6400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死在過犯罪惡之中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17430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AEC95737-23AC-4DC9-B3AC-21350828C8CF}"/>
              </a:ext>
            </a:extLst>
          </p:cNvPr>
          <p:cNvSpPr/>
          <p:nvPr/>
        </p:nvSpPr>
        <p:spPr>
          <a:xfrm>
            <a:off x="4514849" y="332898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81474" y="3895724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35099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05237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B0BF9E3E-7A29-49D1-BF7A-86F185BE5827}"/>
              </a:ext>
            </a:extLst>
          </p:cNvPr>
          <p:cNvSpPr/>
          <p:nvPr/>
        </p:nvSpPr>
        <p:spPr>
          <a:xfrm>
            <a:off x="4976812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C15F258-3DD2-43B3-B99D-4254D9AADFD2}"/>
              </a:ext>
            </a:extLst>
          </p:cNvPr>
          <p:cNvSpPr/>
          <p:nvPr/>
        </p:nvSpPr>
        <p:spPr>
          <a:xfrm>
            <a:off x="4976811" y="4345781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68BDEC4-F0FB-428B-97B4-E8B4DB0FA2A9}"/>
              </a:ext>
            </a:extLst>
          </p:cNvPr>
          <p:cNvSpPr/>
          <p:nvPr/>
        </p:nvSpPr>
        <p:spPr>
          <a:xfrm rot="1127133">
            <a:off x="142877" y="1627485"/>
            <a:ext cx="331470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隨從今世風俗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122060"/>
            <a:ext cx="2171700" cy="1625901"/>
          </a:xfrm>
          <a:prstGeom prst="hear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A38C375-C57C-447C-B65F-7267D5083889}"/>
              </a:ext>
            </a:extLst>
          </p:cNvPr>
          <p:cNvSpPr/>
          <p:nvPr/>
        </p:nvSpPr>
        <p:spPr>
          <a:xfrm rot="20499087">
            <a:off x="133167" y="5204921"/>
            <a:ext cx="331470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順服空中掌權者</a:t>
            </a:r>
            <a:endParaRPr lang="en-US" altLang="zh-TW" sz="3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FB2965FF-B06F-4013-9461-280916C96491}"/>
              </a:ext>
            </a:extLst>
          </p:cNvPr>
          <p:cNvSpPr/>
          <p:nvPr/>
        </p:nvSpPr>
        <p:spPr>
          <a:xfrm>
            <a:off x="6181726" y="4448177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放緃肉體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2309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86512-01AD-422F-B5F9-4E59B2B46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6326"/>
            <a:ext cx="10515600" cy="510063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2:5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當我們死在過犯中的時候，便叫我們與基督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一同活過來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。（你們得救是本乎恩。） 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6 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他又叫我們與基督耶穌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一同復活，一同坐在天上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 </a:t>
            </a: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7457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3CF4A10-5FB1-46F2-81B4-AD54D5F4D5C0}"/>
              </a:ext>
            </a:extLst>
          </p:cNvPr>
          <p:cNvSpPr/>
          <p:nvPr/>
        </p:nvSpPr>
        <p:spPr>
          <a:xfrm>
            <a:off x="2019300" y="247649"/>
            <a:ext cx="5772149" cy="64008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與基督一同活過來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17430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AEC95737-23AC-4DC9-B3AC-21350828C8CF}"/>
              </a:ext>
            </a:extLst>
          </p:cNvPr>
          <p:cNvSpPr/>
          <p:nvPr/>
        </p:nvSpPr>
        <p:spPr>
          <a:xfrm>
            <a:off x="4514849" y="332898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81474" y="3895724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35099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05237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B0BF9E3E-7A29-49D1-BF7A-86F185BE5827}"/>
              </a:ext>
            </a:extLst>
          </p:cNvPr>
          <p:cNvSpPr/>
          <p:nvPr/>
        </p:nvSpPr>
        <p:spPr>
          <a:xfrm>
            <a:off x="4976812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C15F258-3DD2-43B3-B99D-4254D9AADFD2}"/>
              </a:ext>
            </a:extLst>
          </p:cNvPr>
          <p:cNvSpPr/>
          <p:nvPr/>
        </p:nvSpPr>
        <p:spPr>
          <a:xfrm>
            <a:off x="4976811" y="4345781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68BDEC4-F0FB-428B-97B4-E8B4DB0FA2A9}"/>
              </a:ext>
            </a:extLst>
          </p:cNvPr>
          <p:cNvSpPr/>
          <p:nvPr/>
        </p:nvSpPr>
        <p:spPr>
          <a:xfrm rot="1127133">
            <a:off x="142877" y="1627485"/>
            <a:ext cx="331470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strike="dblStrike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隨從今世風俗</a:t>
            </a:r>
            <a:endParaRPr lang="en-US" sz="3600" b="1" strike="dblStrike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122060"/>
            <a:ext cx="2171700" cy="1625901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A38C375-C57C-447C-B65F-7267D5083889}"/>
              </a:ext>
            </a:extLst>
          </p:cNvPr>
          <p:cNvSpPr/>
          <p:nvPr/>
        </p:nvSpPr>
        <p:spPr>
          <a:xfrm rot="20499087">
            <a:off x="133167" y="5204921"/>
            <a:ext cx="331470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strike="dblStrike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順服空中掌權者</a:t>
            </a:r>
            <a:endParaRPr lang="en-US" altLang="zh-TW" sz="3000" b="1" strike="dblStrike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FB2965FF-B06F-4013-9461-280916C96491}"/>
              </a:ext>
            </a:extLst>
          </p:cNvPr>
          <p:cNvSpPr/>
          <p:nvPr/>
        </p:nvSpPr>
        <p:spPr>
          <a:xfrm>
            <a:off x="6181726" y="4448177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strike="dblStrike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放緃肉體</a:t>
            </a:r>
            <a:endParaRPr lang="en-US" sz="4000" b="1" strike="dblStrike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0254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3CF4A10-5FB1-46F2-81B4-AD54D5F4D5C0}"/>
              </a:ext>
            </a:extLst>
          </p:cNvPr>
          <p:cNvSpPr/>
          <p:nvPr/>
        </p:nvSpPr>
        <p:spPr>
          <a:xfrm>
            <a:off x="2019300" y="247649"/>
            <a:ext cx="5772149" cy="64008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與基督一同活過來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17430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AEC95737-23AC-4DC9-B3AC-21350828C8CF}"/>
              </a:ext>
            </a:extLst>
          </p:cNvPr>
          <p:cNvSpPr/>
          <p:nvPr/>
        </p:nvSpPr>
        <p:spPr>
          <a:xfrm>
            <a:off x="4514849" y="332898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81474" y="3895724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35099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05237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B0BF9E3E-7A29-49D1-BF7A-86F185BE5827}"/>
              </a:ext>
            </a:extLst>
          </p:cNvPr>
          <p:cNvSpPr/>
          <p:nvPr/>
        </p:nvSpPr>
        <p:spPr>
          <a:xfrm>
            <a:off x="4976812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C15F258-3DD2-43B3-B99D-4254D9AADFD2}"/>
              </a:ext>
            </a:extLst>
          </p:cNvPr>
          <p:cNvSpPr/>
          <p:nvPr/>
        </p:nvSpPr>
        <p:spPr>
          <a:xfrm>
            <a:off x="4976811" y="4345781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122060"/>
            <a:ext cx="2171700" cy="1625901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0161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3CF4A10-5FB1-46F2-81B4-AD54D5F4D5C0}"/>
              </a:ext>
            </a:extLst>
          </p:cNvPr>
          <p:cNvSpPr/>
          <p:nvPr/>
        </p:nvSpPr>
        <p:spPr>
          <a:xfrm>
            <a:off x="2019300" y="247649"/>
            <a:ext cx="5772149" cy="64008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與基督一同活過來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17430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AEC95737-23AC-4DC9-B3AC-21350828C8CF}"/>
              </a:ext>
            </a:extLst>
          </p:cNvPr>
          <p:cNvSpPr/>
          <p:nvPr/>
        </p:nvSpPr>
        <p:spPr>
          <a:xfrm>
            <a:off x="4514849" y="332898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81474" y="3895724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35099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05237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B0BF9E3E-7A29-49D1-BF7A-86F185BE5827}"/>
              </a:ext>
            </a:extLst>
          </p:cNvPr>
          <p:cNvSpPr/>
          <p:nvPr/>
        </p:nvSpPr>
        <p:spPr>
          <a:xfrm>
            <a:off x="4976812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C15F258-3DD2-43B3-B99D-4254D9AADFD2}"/>
              </a:ext>
            </a:extLst>
          </p:cNvPr>
          <p:cNvSpPr/>
          <p:nvPr/>
        </p:nvSpPr>
        <p:spPr>
          <a:xfrm>
            <a:off x="4976811" y="4345781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122060"/>
            <a:ext cx="2171700" cy="1625901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CA9AC3E7-022E-4175-8B32-71A56DD5CE08}"/>
              </a:ext>
            </a:extLst>
          </p:cNvPr>
          <p:cNvSpPr/>
          <p:nvPr/>
        </p:nvSpPr>
        <p:spPr>
          <a:xfrm rot="849355">
            <a:off x="333597" y="1746880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恩召的指望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358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3CF4A10-5FB1-46F2-81B4-AD54D5F4D5C0}"/>
              </a:ext>
            </a:extLst>
          </p:cNvPr>
          <p:cNvSpPr/>
          <p:nvPr/>
        </p:nvSpPr>
        <p:spPr>
          <a:xfrm>
            <a:off x="2019300" y="247649"/>
            <a:ext cx="5772149" cy="64008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與基督一同活過來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17430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AEC95737-23AC-4DC9-B3AC-21350828C8CF}"/>
              </a:ext>
            </a:extLst>
          </p:cNvPr>
          <p:cNvSpPr/>
          <p:nvPr/>
        </p:nvSpPr>
        <p:spPr>
          <a:xfrm>
            <a:off x="4514849" y="332898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81474" y="3895724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35099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05237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B0BF9E3E-7A29-49D1-BF7A-86F185BE5827}"/>
              </a:ext>
            </a:extLst>
          </p:cNvPr>
          <p:cNvSpPr/>
          <p:nvPr/>
        </p:nvSpPr>
        <p:spPr>
          <a:xfrm>
            <a:off x="4976812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C15F258-3DD2-43B3-B99D-4254D9AADFD2}"/>
              </a:ext>
            </a:extLst>
          </p:cNvPr>
          <p:cNvSpPr/>
          <p:nvPr/>
        </p:nvSpPr>
        <p:spPr>
          <a:xfrm>
            <a:off x="4976811" y="4345781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122060"/>
            <a:ext cx="2171700" cy="1625901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CA9AC3E7-022E-4175-8B32-71A56DD5CE08}"/>
              </a:ext>
            </a:extLst>
          </p:cNvPr>
          <p:cNvSpPr/>
          <p:nvPr/>
        </p:nvSpPr>
        <p:spPr>
          <a:xfrm rot="849355">
            <a:off x="333597" y="1746880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恩召的指望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0F629EF-6C73-4EA0-BCD4-7B31428C9F62}"/>
              </a:ext>
            </a:extLst>
          </p:cNvPr>
          <p:cNvSpPr/>
          <p:nvPr/>
        </p:nvSpPr>
        <p:spPr>
          <a:xfrm>
            <a:off x="316061" y="3498802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基業的榮耀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1161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3CF4A10-5FB1-46F2-81B4-AD54D5F4D5C0}"/>
              </a:ext>
            </a:extLst>
          </p:cNvPr>
          <p:cNvSpPr/>
          <p:nvPr/>
        </p:nvSpPr>
        <p:spPr>
          <a:xfrm>
            <a:off x="2019300" y="247649"/>
            <a:ext cx="5772149" cy="64008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與基督一同活過來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17430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AEC95737-23AC-4DC9-B3AC-21350828C8CF}"/>
              </a:ext>
            </a:extLst>
          </p:cNvPr>
          <p:cNvSpPr/>
          <p:nvPr/>
        </p:nvSpPr>
        <p:spPr>
          <a:xfrm>
            <a:off x="4514849" y="332898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81474" y="3895724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35099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05237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B0BF9E3E-7A29-49D1-BF7A-86F185BE5827}"/>
              </a:ext>
            </a:extLst>
          </p:cNvPr>
          <p:cNvSpPr/>
          <p:nvPr/>
        </p:nvSpPr>
        <p:spPr>
          <a:xfrm>
            <a:off x="4976812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C15F258-3DD2-43B3-B99D-4254D9AADFD2}"/>
              </a:ext>
            </a:extLst>
          </p:cNvPr>
          <p:cNvSpPr/>
          <p:nvPr/>
        </p:nvSpPr>
        <p:spPr>
          <a:xfrm>
            <a:off x="4976811" y="4345781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122060"/>
            <a:ext cx="2171700" cy="1625901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CA9AC3E7-022E-4175-8B32-71A56DD5CE08}"/>
              </a:ext>
            </a:extLst>
          </p:cNvPr>
          <p:cNvSpPr/>
          <p:nvPr/>
        </p:nvSpPr>
        <p:spPr>
          <a:xfrm rot="849355">
            <a:off x="333597" y="1746880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恩召的指望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0F629EF-6C73-4EA0-BCD4-7B31428C9F62}"/>
              </a:ext>
            </a:extLst>
          </p:cNvPr>
          <p:cNvSpPr/>
          <p:nvPr/>
        </p:nvSpPr>
        <p:spPr>
          <a:xfrm>
            <a:off x="316061" y="3498802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基業的榮耀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40BC7BC7-4275-4DAF-A76B-21745E4119FD}"/>
              </a:ext>
            </a:extLst>
          </p:cNvPr>
          <p:cNvSpPr/>
          <p:nvPr/>
        </p:nvSpPr>
        <p:spPr>
          <a:xfrm rot="20690914">
            <a:off x="354677" y="5216953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能力的浩大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9704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3CF4A10-5FB1-46F2-81B4-AD54D5F4D5C0}"/>
              </a:ext>
            </a:extLst>
          </p:cNvPr>
          <p:cNvSpPr/>
          <p:nvPr/>
        </p:nvSpPr>
        <p:spPr>
          <a:xfrm>
            <a:off x="2019300" y="247649"/>
            <a:ext cx="5772149" cy="64008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與基督一同活過來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17430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91129" y="370046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35099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47232" y="4638673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122060"/>
            <a:ext cx="2171700" cy="1625901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CA9AC3E7-022E-4175-8B32-71A56DD5CE08}"/>
              </a:ext>
            </a:extLst>
          </p:cNvPr>
          <p:cNvSpPr/>
          <p:nvPr/>
        </p:nvSpPr>
        <p:spPr>
          <a:xfrm rot="849355">
            <a:off x="333597" y="1746880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恩召的指望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0F629EF-6C73-4EA0-BCD4-7B31428C9F62}"/>
              </a:ext>
            </a:extLst>
          </p:cNvPr>
          <p:cNvSpPr/>
          <p:nvPr/>
        </p:nvSpPr>
        <p:spPr>
          <a:xfrm>
            <a:off x="316061" y="3498802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基業的榮耀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40BC7BC7-4275-4DAF-A76B-21745E4119FD}"/>
              </a:ext>
            </a:extLst>
          </p:cNvPr>
          <p:cNvSpPr/>
          <p:nvPr/>
        </p:nvSpPr>
        <p:spPr>
          <a:xfrm rot="20690914">
            <a:off x="354677" y="5216953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能力的浩大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8941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3CF4A10-5FB1-46F2-81B4-AD54D5F4D5C0}"/>
              </a:ext>
            </a:extLst>
          </p:cNvPr>
          <p:cNvSpPr/>
          <p:nvPr/>
        </p:nvSpPr>
        <p:spPr>
          <a:xfrm>
            <a:off x="2019300" y="247649"/>
            <a:ext cx="5772149" cy="64008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與基督一同活過來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17430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35099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122060"/>
            <a:ext cx="2171700" cy="1625901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CA9AC3E7-022E-4175-8B32-71A56DD5CE08}"/>
              </a:ext>
            </a:extLst>
          </p:cNvPr>
          <p:cNvSpPr/>
          <p:nvPr/>
        </p:nvSpPr>
        <p:spPr>
          <a:xfrm rot="849355">
            <a:off x="333597" y="1746880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恩召的指望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0F629EF-6C73-4EA0-BCD4-7B31428C9F62}"/>
              </a:ext>
            </a:extLst>
          </p:cNvPr>
          <p:cNvSpPr/>
          <p:nvPr/>
        </p:nvSpPr>
        <p:spPr>
          <a:xfrm>
            <a:off x="316061" y="3498802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基業的榮耀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40BC7BC7-4275-4DAF-A76B-21745E4119FD}"/>
              </a:ext>
            </a:extLst>
          </p:cNvPr>
          <p:cNvSpPr/>
          <p:nvPr/>
        </p:nvSpPr>
        <p:spPr>
          <a:xfrm rot="20690914">
            <a:off x="354677" y="5216953"/>
            <a:ext cx="296833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能力的浩大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3572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7905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5842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75912-0459-4A1E-B50D-B5DF1036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39A56-F49A-44DD-9C7D-97677B9FB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7905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759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7905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25574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449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7905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AEC95737-23AC-4DC9-B3AC-21350828C8CF}"/>
              </a:ext>
            </a:extLst>
          </p:cNvPr>
          <p:cNvSpPr/>
          <p:nvPr/>
        </p:nvSpPr>
        <p:spPr>
          <a:xfrm>
            <a:off x="4514849" y="237648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81474" y="2943224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25574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05237" y="39862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B0BF9E3E-7A29-49D1-BF7A-86F185BE5827}"/>
              </a:ext>
            </a:extLst>
          </p:cNvPr>
          <p:cNvSpPr/>
          <p:nvPr/>
        </p:nvSpPr>
        <p:spPr>
          <a:xfrm>
            <a:off x="4976812" y="39862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C15F258-3DD2-43B3-B99D-4254D9AADFD2}"/>
              </a:ext>
            </a:extLst>
          </p:cNvPr>
          <p:cNvSpPr/>
          <p:nvPr/>
        </p:nvSpPr>
        <p:spPr>
          <a:xfrm>
            <a:off x="4976811" y="3393281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68BDEC4-F0FB-428B-97B4-E8B4DB0FA2A9}"/>
              </a:ext>
            </a:extLst>
          </p:cNvPr>
          <p:cNvSpPr/>
          <p:nvPr/>
        </p:nvSpPr>
        <p:spPr>
          <a:xfrm>
            <a:off x="811156" y="2514600"/>
            <a:ext cx="2408294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所學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8F2A30B9-B776-4B26-94A4-B94DD4E60AC4}"/>
              </a:ext>
            </a:extLst>
          </p:cNvPr>
          <p:cNvSpPr/>
          <p:nvPr/>
        </p:nvSpPr>
        <p:spPr>
          <a:xfrm rot="849355">
            <a:off x="856389" y="859292"/>
            <a:ext cx="2437478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所見所聽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EC8DDED4-9B69-4A8D-B282-F07608F0A1F4}"/>
              </a:ext>
            </a:extLst>
          </p:cNvPr>
          <p:cNvSpPr/>
          <p:nvPr/>
        </p:nvSpPr>
        <p:spPr>
          <a:xfrm rot="21093503">
            <a:off x="815833" y="4186237"/>
            <a:ext cx="2408294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所經歷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0033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7905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AEC95737-23AC-4DC9-B3AC-21350828C8CF}"/>
              </a:ext>
            </a:extLst>
          </p:cNvPr>
          <p:cNvSpPr/>
          <p:nvPr/>
        </p:nvSpPr>
        <p:spPr>
          <a:xfrm>
            <a:off x="4514849" y="237648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81474" y="2943224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25574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05237" y="39862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B0BF9E3E-7A29-49D1-BF7A-86F185BE5827}"/>
              </a:ext>
            </a:extLst>
          </p:cNvPr>
          <p:cNvSpPr/>
          <p:nvPr/>
        </p:nvSpPr>
        <p:spPr>
          <a:xfrm>
            <a:off x="4976812" y="39862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C15F258-3DD2-43B3-B99D-4254D9AADFD2}"/>
              </a:ext>
            </a:extLst>
          </p:cNvPr>
          <p:cNvSpPr/>
          <p:nvPr/>
        </p:nvSpPr>
        <p:spPr>
          <a:xfrm>
            <a:off x="4976811" y="3393281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68BDEC4-F0FB-428B-97B4-E8B4DB0FA2A9}"/>
              </a:ext>
            </a:extLst>
          </p:cNvPr>
          <p:cNvSpPr/>
          <p:nvPr/>
        </p:nvSpPr>
        <p:spPr>
          <a:xfrm>
            <a:off x="811156" y="2514600"/>
            <a:ext cx="2408294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所學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8F2A30B9-B776-4B26-94A4-B94DD4E60AC4}"/>
              </a:ext>
            </a:extLst>
          </p:cNvPr>
          <p:cNvSpPr/>
          <p:nvPr/>
        </p:nvSpPr>
        <p:spPr>
          <a:xfrm rot="849355">
            <a:off x="856389" y="859292"/>
            <a:ext cx="2437478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所見所聽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EC8DDED4-9B69-4A8D-B282-F07608F0A1F4}"/>
              </a:ext>
            </a:extLst>
          </p:cNvPr>
          <p:cNvSpPr/>
          <p:nvPr/>
        </p:nvSpPr>
        <p:spPr>
          <a:xfrm rot="21093503">
            <a:off x="815833" y="4186237"/>
            <a:ext cx="2408294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所經歷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69560"/>
            <a:ext cx="2171700" cy="1625901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0179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86512-01AD-422F-B5F9-4E59B2B46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6326"/>
            <a:ext cx="10515600" cy="510063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2:1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 你們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死在過犯罪惡之中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，他叫你們活過來。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 那時，你們在其中行事為人，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隨從今世的風俗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順服空中掌權者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的首領，就是現今在悖逆之子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心中運行的邪靈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3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 我們從前也都在他們中間，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放縱肉體的私慾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，隨著肉體和心中所喜好的去行，本為可怒之子，和別人一樣。 </a:t>
            </a: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3992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3CF4A10-5FB1-46F2-81B4-AD54D5F4D5C0}"/>
              </a:ext>
            </a:extLst>
          </p:cNvPr>
          <p:cNvSpPr/>
          <p:nvPr/>
        </p:nvSpPr>
        <p:spPr>
          <a:xfrm>
            <a:off x="2019300" y="247649"/>
            <a:ext cx="5772149" cy="6400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死在過犯罪惡之中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17430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AEC95737-23AC-4DC9-B3AC-21350828C8CF}"/>
              </a:ext>
            </a:extLst>
          </p:cNvPr>
          <p:cNvSpPr/>
          <p:nvPr/>
        </p:nvSpPr>
        <p:spPr>
          <a:xfrm>
            <a:off x="4514849" y="332898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81474" y="3895724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05237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B0BF9E3E-7A29-49D1-BF7A-86F185BE5827}"/>
              </a:ext>
            </a:extLst>
          </p:cNvPr>
          <p:cNvSpPr/>
          <p:nvPr/>
        </p:nvSpPr>
        <p:spPr>
          <a:xfrm>
            <a:off x="4976812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C15F258-3DD2-43B3-B99D-4254D9AADFD2}"/>
              </a:ext>
            </a:extLst>
          </p:cNvPr>
          <p:cNvSpPr/>
          <p:nvPr/>
        </p:nvSpPr>
        <p:spPr>
          <a:xfrm>
            <a:off x="4976811" y="4345781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122060"/>
            <a:ext cx="2171700" cy="1625901"/>
          </a:xfrm>
          <a:prstGeom prst="hear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5736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3CF4A10-5FB1-46F2-81B4-AD54D5F4D5C0}"/>
              </a:ext>
            </a:extLst>
          </p:cNvPr>
          <p:cNvSpPr/>
          <p:nvPr/>
        </p:nvSpPr>
        <p:spPr>
          <a:xfrm>
            <a:off x="2019300" y="247649"/>
            <a:ext cx="5772149" cy="6400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死在過犯罪惡之中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0C0AA1-1842-4E31-B778-B540A0E129A2}"/>
              </a:ext>
            </a:extLst>
          </p:cNvPr>
          <p:cNvSpPr/>
          <p:nvPr/>
        </p:nvSpPr>
        <p:spPr>
          <a:xfrm>
            <a:off x="3028950" y="1743075"/>
            <a:ext cx="3533775" cy="470535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世界觀</a:t>
            </a:r>
            <a:endParaRPr lang="en-US" altLang="zh-TW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對神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對人</a:t>
            </a:r>
            <a:endParaRPr lang="en-US" altLang="zh-TW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對真理</a:t>
            </a:r>
            <a:r>
              <a:rPr lang="en-US" altLang="zh-TW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現實</a:t>
            </a:r>
            <a:endParaRPr lang="en-US" sz="40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AEC95737-23AC-4DC9-B3AC-21350828C8CF}"/>
              </a:ext>
            </a:extLst>
          </p:cNvPr>
          <p:cNvSpPr/>
          <p:nvPr/>
        </p:nvSpPr>
        <p:spPr>
          <a:xfrm>
            <a:off x="4514849" y="3328987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3122BB85-2094-479E-86D4-D8A6007AD25C}"/>
              </a:ext>
            </a:extLst>
          </p:cNvPr>
          <p:cNvSpPr/>
          <p:nvPr/>
        </p:nvSpPr>
        <p:spPr>
          <a:xfrm>
            <a:off x="4181474" y="3895724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45C47D-433B-479F-8101-50F70EAE730A}"/>
              </a:ext>
            </a:extLst>
          </p:cNvPr>
          <p:cNvSpPr/>
          <p:nvPr/>
        </p:nvSpPr>
        <p:spPr>
          <a:xfrm>
            <a:off x="6096000" y="3509962"/>
            <a:ext cx="2800350" cy="1400174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行事為人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230E42C-8E1F-4126-899E-9116F6036C0F}"/>
              </a:ext>
            </a:extLst>
          </p:cNvPr>
          <p:cNvSpPr/>
          <p:nvPr/>
        </p:nvSpPr>
        <p:spPr>
          <a:xfrm>
            <a:off x="3805237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B0BF9E3E-7A29-49D1-BF7A-86F185BE5827}"/>
              </a:ext>
            </a:extLst>
          </p:cNvPr>
          <p:cNvSpPr/>
          <p:nvPr/>
        </p:nvSpPr>
        <p:spPr>
          <a:xfrm>
            <a:off x="4976812" y="4938715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C15F258-3DD2-43B3-B99D-4254D9AADFD2}"/>
              </a:ext>
            </a:extLst>
          </p:cNvPr>
          <p:cNvSpPr/>
          <p:nvPr/>
        </p:nvSpPr>
        <p:spPr>
          <a:xfrm>
            <a:off x="4976811" y="4345781"/>
            <a:ext cx="561975" cy="542925"/>
          </a:xfrm>
          <a:prstGeom prst="mathMultiply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68BDEC4-F0FB-428B-97B4-E8B4DB0FA2A9}"/>
              </a:ext>
            </a:extLst>
          </p:cNvPr>
          <p:cNvSpPr/>
          <p:nvPr/>
        </p:nvSpPr>
        <p:spPr>
          <a:xfrm rot="1127133">
            <a:off x="142877" y="1627485"/>
            <a:ext cx="3314700" cy="1062037"/>
          </a:xfrm>
          <a:prstGeom prst="rightArrow">
            <a:avLst>
              <a:gd name="adj1" fmla="val 50000"/>
              <a:gd name="adj2" fmla="val 680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隨從今世風俗</a:t>
            </a:r>
            <a:endParaRPr lang="en-US" sz="36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9793AE76-0735-4E47-BB4A-47AA00594B34}"/>
              </a:ext>
            </a:extLst>
          </p:cNvPr>
          <p:cNvSpPr/>
          <p:nvPr/>
        </p:nvSpPr>
        <p:spPr>
          <a:xfrm>
            <a:off x="5476875" y="1122060"/>
            <a:ext cx="2171700" cy="1625901"/>
          </a:xfrm>
          <a:prstGeom prst="hear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595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405</Words>
  <Application>Microsoft Office PowerPoint</Application>
  <PresentationFormat>Widescreen</PresentationFormat>
  <Paragraphs>172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DFKai-SB</vt:lpstr>
      <vt:lpstr>Arial</vt:lpstr>
      <vt:lpstr>Calibri</vt:lpstr>
      <vt:lpstr>Calibri Light</vt:lpstr>
      <vt:lpstr>Garamond</vt:lpstr>
      <vt:lpstr>Office Theme</vt:lpstr>
      <vt:lpstr>  連於元首基督—行事為人  弗4:1-16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祂是平安</dc:title>
  <dc:creator>Dennis Wong</dc:creator>
  <cp:lastModifiedBy>Dennis Wong</cp:lastModifiedBy>
  <cp:revision>2</cp:revision>
  <dcterms:created xsi:type="dcterms:W3CDTF">2019-06-09T10:43:13Z</dcterms:created>
  <dcterms:modified xsi:type="dcterms:W3CDTF">2019-07-14T13:10:34Z</dcterms:modified>
</cp:coreProperties>
</file>