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76" r:id="rId4"/>
    <p:sldId id="277" r:id="rId5"/>
    <p:sldId id="278" r:id="rId6"/>
    <p:sldId id="279" r:id="rId7"/>
    <p:sldId id="257" r:id="rId8"/>
    <p:sldId id="274" r:id="rId9"/>
    <p:sldId id="275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CF857-8193-45A6-8075-680F5136DD57}" v="590" dt="2019-08-11T13:19:59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408D-2778-497E-B4C5-B55F3C7BCC5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6060-0ACB-4EAD-850F-C25E3A928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45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0380-7DBC-4921-8DF2-9AAD00719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連於基督：合一的心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59130-6920-4BD9-8D45-D245CE81CA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04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D3C28-34D6-43C0-9A39-D4ED290C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2525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教會的合一是聖靈的成就</a:t>
            </a:r>
            <a:endParaRPr lang="en-US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636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D3C28-34D6-43C0-9A39-D4ED290C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2525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教會的合一是真神之下的合一</a:t>
            </a:r>
            <a:endParaRPr lang="en-US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931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這裡有神的同在噢，這裡有神的言語，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這裡有聖靈的恩膏，這裡是另一個天地，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看哪弟兄和睦同居，何等的善何等的美，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如同那黑門的甘露，降在錫安山地，</a:t>
            </a:r>
            <a:br>
              <a:rPr lang="en-US" altLang="zh-TW" sz="4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zh-TW" alt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愛在這裡，和平在這裡，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光明在這裡，生命在這裡，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耶和華所命定的福都在這裡，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你若想要得到他，在耶穌基督裡。</a:t>
            </a:r>
            <a:endParaRPr 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668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CC49-6945-414D-896F-116631CE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07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這裡有神的同在噢，這裡有神的言語，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這裡有聖靈的恩膏，這裡是另一個天地，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看哪弟兄和睦同居，何等的善何等的美，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如同那黑門的甘露，降在錫安山地，</a:t>
            </a:r>
            <a:br>
              <a:rPr lang="en-US" altLang="zh-TW" sz="4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zh-TW" alt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愛在這裡，和平在這裡，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光明在這裡，生命在這裡，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耶和華所命定的福都在這裡，</a:t>
            </a:r>
          </a:p>
          <a:p>
            <a:pPr marL="0" indent="0" algn="ctr">
              <a:buNone/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你若想要得到他，在耶穌基督裡。</a:t>
            </a:r>
            <a:endParaRPr 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543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390525" y="162560"/>
            <a:ext cx="11420475" cy="652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「要照所安排的，在日期滿足的時候，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使天上、地上、一切所有的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都在基督裡面同歸於一。</a:t>
            </a:r>
            <a:r>
              <a:rPr 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1:10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721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390525" y="162560"/>
            <a:ext cx="11420475" cy="652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「因他使我們和睦，將兩下合而為一，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拆毀了中間隔斷的牆；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且以自己的身體廢掉冤仇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將兩下藉著自己造成一個新人，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如此便成就了和睦。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既在十字架上滅了冤仇，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便藉這十字架使兩下歸為一體，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與神和好了。 」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2:14-16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095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390525" y="162560"/>
            <a:ext cx="11420475" cy="65227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「這奧秘就是外邦人在基督耶穌裡，藉著福音，得以同為後嗣，同為一體，同蒙應許。」（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3:6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</a:p>
          <a:p>
            <a:pPr marL="0" indent="0" algn="ctr" defTabSz="365760">
              <a:lnSpc>
                <a:spcPct val="100000"/>
              </a:lnSpc>
              <a:buNone/>
            </a:pPr>
            <a:endParaRPr lang="en-US" altLang="zh-TW" sz="22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「直等到我們眾人在真道上同歸於一」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4:13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</a:p>
          <a:p>
            <a:pPr marL="0" indent="0" algn="ctr" defTabSz="365760">
              <a:lnSpc>
                <a:spcPct val="100000"/>
              </a:lnSpc>
              <a:buNone/>
            </a:pPr>
            <a:endParaRPr lang="en-US" altLang="zh-TW" sz="2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「存憐憫的心，彼此饒恕，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正如神在基督裡饒恕了你們一樣。 」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4:32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7900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390525" y="162560"/>
            <a:ext cx="11420475" cy="6522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「為這個緣故，人要離開父母，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與妻子連合，二人成為一體。 」</a:t>
            </a:r>
            <a:b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5:31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endParaRPr lang="zh-TW" altLang="en-US" sz="22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「你們作主人的，待僕人也是一理，不要威嚇他們。因為知道，他們和你們同有一位主在天上」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6:9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endParaRPr lang="zh-TW" altLang="en-US" sz="22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「又用平安的福音當作預備走路的鞋穿在腳上」</a:t>
            </a:r>
            <a:endParaRPr lang="en-US" altLang="zh-TW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 defTabSz="365760">
              <a:lnSpc>
                <a:spcPct val="100000"/>
              </a:lnSpc>
              <a:buNone/>
            </a:pP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en-US" altLang="zh-TW" sz="4400" dirty="0">
                <a:latin typeface="Garamond" panose="02020404030301010803" pitchFamily="18" charset="0"/>
                <a:ea typeface="DFKai-SB" panose="03000509000000000000" pitchFamily="65" charset="-120"/>
              </a:rPr>
              <a:t>6:15</a:t>
            </a:r>
            <a:r>
              <a:rPr lang="zh-TW" altLang="en-US" sz="4400" dirty="0"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8058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390525" y="162560"/>
            <a:ext cx="11420475" cy="652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所以，</a:t>
            </a:r>
            <a:b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勸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我為主被囚的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，要配得上你們蒙召的呼召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endParaRPr lang="zh-TW" altLang="en-US" sz="1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 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以所有的謙虛和溫柔、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　　　　以忍耐，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寬容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彼此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在愛中 </a:t>
            </a: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 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　　　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竭力來保守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聖靈的合一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在和平的聯繫中，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510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68036B-BBB9-461D-8C63-982867C951BA}"/>
              </a:ext>
            </a:extLst>
          </p:cNvPr>
          <p:cNvSpPr txBox="1">
            <a:spLocks/>
          </p:cNvSpPr>
          <p:nvPr/>
        </p:nvSpPr>
        <p:spPr>
          <a:xfrm>
            <a:off x="406567" y="114434"/>
            <a:ext cx="11420475" cy="7457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4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一個身體，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一位聖靈，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正如你們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被召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在一個指望中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你們蒙召的</a:t>
            </a:r>
            <a:r>
              <a:rPr lang="zh-TW" altLang="en-US" sz="4000" i="1" u="dash" dirty="0">
                <a:latin typeface="Garamond" panose="02020404030301010803" pitchFamily="18" charset="0"/>
                <a:ea typeface="DFKai-SB" panose="03000509000000000000" pitchFamily="65" charset="-120"/>
              </a:rPr>
              <a:t>指望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5  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一位主，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一個信，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一種洗， </a:t>
            </a: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6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一位神，就是眾人的父，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超乎眾人之上，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														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貫乎眾人之中，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defTabSz="36576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																		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也在眾人之內。</a:t>
            </a:r>
          </a:p>
        </p:txBody>
      </p:sp>
    </p:spTree>
    <p:extLst>
      <p:ext uri="{BB962C8B-B14F-4D97-AF65-F5344CB8AC3E}">
        <p14:creationId xmlns:p14="http://schemas.microsoft.com/office/powerpoint/2010/main" val="1162623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D3C28-34D6-43C0-9A39-D4ED290C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2525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</a:rPr>
              <a:t>教會的合一是個張力</a:t>
            </a:r>
            <a:endParaRPr lang="en-US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211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221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DFKai-SB</vt:lpstr>
      <vt:lpstr>Arial</vt:lpstr>
      <vt:lpstr>Calibri</vt:lpstr>
      <vt:lpstr>Calibri Light</vt:lpstr>
      <vt:lpstr>Garamond</vt:lpstr>
      <vt:lpstr>Office Theme</vt:lpstr>
      <vt:lpstr>連於基督：合一的心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教會的合一是個張力</vt:lpstr>
      <vt:lpstr>教會的合一是聖靈的成就</vt:lpstr>
      <vt:lpstr>教會的合一是真神之下的合一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1</cp:revision>
  <dcterms:created xsi:type="dcterms:W3CDTF">2019-07-28T12:39:04Z</dcterms:created>
  <dcterms:modified xsi:type="dcterms:W3CDTF">2019-08-11T13:22:03Z</dcterms:modified>
</cp:coreProperties>
</file>