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7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72" r:id="rId10"/>
    <p:sldId id="273" r:id="rId11"/>
    <p:sldId id="274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3094F-2407-4D09-AC2A-BBDC732C8A7A}" v="266" dt="2019-08-25T13:19:28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A0C0817-A112-4847-8014-A94B7D2A4EA3}" type="datetime1">
              <a:rPr lang="en-US" smtClean="0"/>
              <a:t>8/25/2019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620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12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49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899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16832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84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44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86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648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92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61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60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76E6C-7CA4-4B2C-B7F0-0BA934184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C51958-7D90-4ABE-ADCB-7E9ED85B3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153B6D-F601-4B50-B783-FA084CCD5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0181" y="10"/>
            <a:ext cx="1219197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B32529-CA86-424C-B3FD-6B8E281130C8}"/>
              </a:ext>
            </a:extLst>
          </p:cNvPr>
          <p:cNvSpPr txBox="1"/>
          <p:nvPr/>
        </p:nvSpPr>
        <p:spPr>
          <a:xfrm>
            <a:off x="8219355" y="-50800"/>
            <a:ext cx="3982784" cy="704808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6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algn="ctr"/>
            <a:endParaRPr lang="en-US" altLang="zh-TW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algn="ctr"/>
            <a:r>
              <a:rPr lang="zh-TW" altLang="en-US" sz="6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想家</a:t>
            </a:r>
            <a:endParaRPr lang="en-US" altLang="zh-TW" sz="6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algn="ctr"/>
            <a:endParaRPr lang="en-US" altLang="zh-TW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algn="ctr"/>
            <a:r>
              <a:rPr lang="zh-TW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創世記</a:t>
            </a:r>
            <a:r>
              <a:rPr lang="en-US" altLang="zh-TW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13</a:t>
            </a: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algn="ctr"/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16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F0C96-1FDA-4B53-938C-D8935AF1F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039B832-63EC-4035-892D-0D33E90B7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" y="19646"/>
            <a:ext cx="12144093" cy="6831052"/>
          </a:xfrm>
        </p:spPr>
      </p:pic>
    </p:spTree>
    <p:extLst>
      <p:ext uri="{BB962C8B-B14F-4D97-AF65-F5344CB8AC3E}">
        <p14:creationId xmlns:p14="http://schemas.microsoft.com/office/powerpoint/2010/main" val="37301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3CC39C-7CF9-4156-958B-AF447369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CDD7A4E-2FEF-4DFF-9DBF-6BECE7124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12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231818-F482-4510-B357-277CC9302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71120"/>
            <a:ext cx="10373360" cy="6421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人生的福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人生一切能享的福哪樣保留的住？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人生一切能享的福哪樣不虛空？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人生一切能享的福哪樣能夠滿足？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人生一切能享的福哪樣能帶走？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3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231818-F482-4510-B357-277CC9302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71120"/>
            <a:ext cx="10373360" cy="6421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我願給你最好禮物，就是主基督，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勝過人生一切的福，最深的羡慕！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你能給我最好禮物，是信主基督，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跟隨祂腳步，永遠有福，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我最深的喜悅和歡呼！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75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231818-F482-4510-B357-277CC9302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71120"/>
            <a:ext cx="10373360" cy="6421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人生的福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人生一切能享的福哪樣保留的住？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人生一切能享的福哪樣不虛空？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人生一切能享的福哪樣能夠滿足？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人生一切能享的福哪樣能帶走？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02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231818-F482-4510-B357-277CC9302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71120"/>
            <a:ext cx="10373360" cy="6421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我願給你最好禮物，就是主基督，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勝過人生一切的福，最深的羡慕！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你能給我最好禮物，是信主基督，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跟隨祂腳步，永遠有福，</a:t>
            </a: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5000" dirty="0">
                <a:latin typeface="DFKai-SB" panose="03000509000000000000" pitchFamily="65" charset="-120"/>
                <a:ea typeface="DFKai-SB" panose="03000509000000000000" pitchFamily="65" charset="-120"/>
              </a:rPr>
              <a:t>我最深的喜悅和歡呼！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sz="5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995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76E6C-7CA4-4B2C-B7F0-0BA934184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C51958-7D90-4ABE-ADCB-7E9ED85B3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153B6D-F601-4B50-B783-FA084CCD5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B15027-B43B-4050-8E18-BC3B97E1A363}"/>
              </a:ext>
            </a:extLst>
          </p:cNvPr>
          <p:cNvSpPr txBox="1"/>
          <p:nvPr/>
        </p:nvSpPr>
        <p:spPr>
          <a:xfrm>
            <a:off x="365760" y="365760"/>
            <a:ext cx="11470640" cy="594008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亞伯蘭帶著他的妻子與羅得，並一切所有的，都從埃及上南地去。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2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亞伯蘭的金、銀、牲畜極多。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3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他從南地漸漸往伯特利去，到了伯特利和艾的中間，就是從前支搭帳棚的地方，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4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也是他起先築壇的地方；他又在那裡求告耶和華的名。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5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與亞伯蘭同行的羅得也有牛群、羊群、帳棚。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6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那地容不下他們；因為他們的財物甚多，使他們不能同居。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76E6C-7CA4-4B2C-B7F0-0BA934184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C51958-7D90-4ABE-ADCB-7E9ED85B3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153B6D-F601-4B50-B783-FA084CCD5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B15027-B43B-4050-8E18-BC3B97E1A363}"/>
              </a:ext>
            </a:extLst>
          </p:cNvPr>
          <p:cNvSpPr txBox="1"/>
          <p:nvPr/>
        </p:nvSpPr>
        <p:spPr>
          <a:xfrm>
            <a:off x="365760" y="365760"/>
            <a:ext cx="11470640" cy="594008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7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當時，迦南人與比利洗人在那地居住。亞伯蘭的牧人和羅得的牧人相爭。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8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亞伯蘭就對羅得說：「你我不可相爭，你的牧人和我的牧人也不可相爭，因為我們是骨肉（原文作弟兄）。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9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遍地不都在你眼前嗎？請你離開我：你向左，我就向右；你向右，我就向左。」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10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羅得舉目看見約但河的全平原，直到瑣珥，都是滋潤的，那地在耶和華未滅所多瑪、蛾摩拉以先如同耶和華的園子，也像埃及地。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9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76E6C-7CA4-4B2C-B7F0-0BA934184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C51958-7D90-4ABE-ADCB-7E9ED85B3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153B6D-F601-4B50-B783-FA084CCD5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B15027-B43B-4050-8E18-BC3B97E1A363}"/>
              </a:ext>
            </a:extLst>
          </p:cNvPr>
          <p:cNvSpPr txBox="1"/>
          <p:nvPr/>
        </p:nvSpPr>
        <p:spPr>
          <a:xfrm>
            <a:off x="365760" y="365760"/>
            <a:ext cx="11470640" cy="594008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11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於是羅得選擇約但河的全平原，往東遷移；他們就彼此分離了。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12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亞伯蘭住在迦南地，羅得住在平原的城邑，漸漸挪移帳棚，直到所多瑪。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13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所多瑪人在耶和華面前罪大惡極。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14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羅得離別亞伯蘭以後，耶和華對亞伯蘭說：「從你所在的地方，你舉目向東西南北觀看；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15  </a:t>
            </a:r>
            <a:r>
              <a:rPr lang="zh-HK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凡你所看見的一切地，我都要賜給你和你的後裔，直到永遠。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3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76E6C-7CA4-4B2C-B7F0-0BA934184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C51958-7D90-4ABE-ADCB-7E9ED85B3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153B6D-F601-4B50-B783-FA084CCD5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B15027-B43B-4050-8E18-BC3B97E1A363}"/>
              </a:ext>
            </a:extLst>
          </p:cNvPr>
          <p:cNvSpPr txBox="1"/>
          <p:nvPr/>
        </p:nvSpPr>
        <p:spPr>
          <a:xfrm>
            <a:off x="365760" y="365760"/>
            <a:ext cx="11470640" cy="594008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Garamond" panose="02020404030301010803" pitchFamily="18" charset="0"/>
                <a:ea typeface="DFKai-SB" panose="03000509000000000000" pitchFamily="65" charset="-120"/>
              </a:rPr>
              <a:t>16  </a:t>
            </a:r>
            <a:r>
              <a:rPr lang="zh-HK" altLang="en-US" sz="3800" dirty="0">
                <a:latin typeface="Garamond" panose="02020404030301010803" pitchFamily="18" charset="0"/>
                <a:ea typeface="DFKai-SB" panose="03000509000000000000" pitchFamily="65" charset="-120"/>
              </a:rPr>
              <a:t>我也要使你的後裔如同地上的塵沙那樣多，人若能數算地上的塵沙才能數算你的後裔。</a:t>
            </a:r>
            <a:r>
              <a:rPr lang="en-US" sz="3800" dirty="0"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3800" dirty="0">
                <a:latin typeface="Garamond" panose="02020404030301010803" pitchFamily="18" charset="0"/>
                <a:ea typeface="DFKai-SB" panose="03000509000000000000" pitchFamily="65" charset="-120"/>
              </a:rPr>
              <a:t>17  </a:t>
            </a:r>
            <a:r>
              <a:rPr lang="zh-HK" altLang="en-US" sz="3800" dirty="0">
                <a:latin typeface="Garamond" panose="02020404030301010803" pitchFamily="18" charset="0"/>
                <a:ea typeface="DFKai-SB" panose="03000509000000000000" pitchFamily="65" charset="-120"/>
              </a:rPr>
              <a:t>你起來，縱橫走遍這地，因為我必把這地賜給你。」</a:t>
            </a:r>
            <a:r>
              <a:rPr lang="en-US" sz="3800" dirty="0"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altLang="zh-TW" sz="3800" dirty="0">
                <a:latin typeface="Garamond" panose="02020404030301010803" pitchFamily="18" charset="0"/>
                <a:ea typeface="DFKai-SB" panose="03000509000000000000" pitchFamily="65" charset="-120"/>
              </a:rPr>
              <a:t>18  </a:t>
            </a:r>
            <a:r>
              <a:rPr lang="zh-HK" altLang="en-US" sz="3800" dirty="0">
                <a:latin typeface="Garamond" panose="02020404030301010803" pitchFamily="18" charset="0"/>
                <a:ea typeface="DFKai-SB" panose="03000509000000000000" pitchFamily="65" charset="-120"/>
              </a:rPr>
              <a:t>亞伯蘭就搬了帳棚，來到希伯崙幔利的橡樹那裡居住，在那裡為耶和華築了一座壇。</a:t>
            </a:r>
            <a:endParaRPr lang="en-US" altLang="zh-HK" sz="3800" dirty="0"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42900" indent="-342900">
              <a:buAutoNum type="arabicPlain" startAt="18"/>
            </a:pPr>
            <a:endParaRPr lang="en-US" sz="3800" dirty="0"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342900" indent="-342900">
              <a:buAutoNum type="arabicPlain" startAt="18"/>
            </a:pPr>
            <a:endParaRPr lang="en-US" sz="3800" dirty="0"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endParaRPr lang="en-US" sz="3800" dirty="0"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endParaRPr lang="en-US" sz="3800" dirty="0"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01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476E6C-7CA4-4B2C-B7F0-0BA934184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C51958-7D90-4ABE-ADCB-7E9ED85B3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0153B6D-F601-4B50-B783-FA084CCD5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1B15027-B43B-4050-8E18-BC3B97E1A363}"/>
              </a:ext>
            </a:extLst>
          </p:cNvPr>
          <p:cNvSpPr txBox="1"/>
          <p:nvPr/>
        </p:nvSpPr>
        <p:spPr>
          <a:xfrm>
            <a:off x="365760" y="365760"/>
            <a:ext cx="11470640" cy="581697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10  </a:t>
            </a:r>
            <a:r>
              <a:rPr lang="zh-HK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羅得舉目看見約但河的全平原，直到瑣珥，都是滋潤的，那地在耶和華未滅所多瑪、蛾摩拉以先</a:t>
            </a:r>
            <a:r>
              <a:rPr lang="zh-HK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如同耶和華的園子</a:t>
            </a:r>
            <a:r>
              <a:rPr lang="zh-HK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，也像埃及地。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11  </a:t>
            </a:r>
            <a:r>
              <a:rPr lang="zh-HK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於是羅得選擇約但河的全平原，往東遷移；他們就彼此分離了。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DFKai-SB" panose="03000509000000000000" pitchFamily="65" charset="-120"/>
              </a:rPr>
              <a:t> </a:t>
            </a:r>
          </a:p>
          <a:p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56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CB4BD2-B511-426B-AA7C-5FEDCC57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F585FE86-D79F-4A7A-B76C-9BA870394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45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163</TotalTime>
  <Words>803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DFKai-SB</vt:lpstr>
      <vt:lpstr>Arial</vt:lpstr>
      <vt:lpstr>Century Schoolbook</vt:lpstr>
      <vt:lpstr>Garamond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想家</dc:title>
  <dc:creator>Dennis Wong</dc:creator>
  <cp:lastModifiedBy>Mandarin</cp:lastModifiedBy>
  <cp:revision>2</cp:revision>
  <dcterms:created xsi:type="dcterms:W3CDTF">2019-08-25T11:41:16Z</dcterms:created>
  <dcterms:modified xsi:type="dcterms:W3CDTF">2019-08-25T14:57:23Z</dcterms:modified>
</cp:coreProperties>
</file>