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95" r:id="rId4"/>
    <p:sldId id="296" r:id="rId5"/>
    <p:sldId id="283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26A5E8-2D5A-4504-BB74-307625DD0537}" v="245" dt="2019-09-22T13:13:21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1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2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2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3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4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408D-2778-497E-B4C5-B55F3C7BCC55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45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170380-7DBC-4921-8DF2-9AAD00719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連於基督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3B59130-6920-4BD9-8D45-D245CE81CA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2444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而他自己所賜的，有使徒，有先知，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　　　　　　有傳福音的，有牧師和教師，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12 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為要</a:t>
            </a:r>
            <a:r>
              <a:rPr lang="zh-CN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裝備聖徒，得以承擔事奉，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　　　　　建立基督的身體， 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zh-TW" altLang="en-US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13		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直到　我們眾人在信上和認識神的兒子上</a:t>
            </a:r>
            <a:endParaRPr lang="en-US" altLang="zh-TW" sz="3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　　</a:t>
            </a: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同歸於一，</a:t>
            </a:r>
          </a:p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得以長大成人，</a:t>
            </a:r>
            <a:endParaRPr lang="en-US" altLang="zh-TW" sz="3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有基督豐盛成熟的身量， </a:t>
            </a:r>
          </a:p>
        </p:txBody>
      </p:sp>
    </p:spTree>
    <p:extLst>
      <p:ext uri="{BB962C8B-B14F-4D97-AF65-F5344CB8AC3E}">
        <p14:creationId xmlns:p14="http://schemas.microsoft.com/office/powerpoint/2010/main" val="271325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3587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14 	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　我們不作小孩子，</a:t>
            </a: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中了人的詭計和欺騙的手法，</a:t>
            </a: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被他們所教導的之風搖蕩，飄來飄去； 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15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但　藉著在愛中講說真理，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我們在各方面成長連於祂 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en-US" altLang="zh-TW" sz="3200" b="1" dirty="0">
                <a:latin typeface="Garamond" panose="02020404030301010803" pitchFamily="18" charset="0"/>
                <a:ea typeface="DFKai-SB" panose="03000509000000000000" pitchFamily="65" charset="-120"/>
              </a:rPr>
              <a:t>into Him)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就是元首基督， 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16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靠他 </a:t>
            </a:r>
            <a:r>
              <a:rPr lang="en-US" altLang="zh-TW" sz="3200" b="1" dirty="0">
                <a:latin typeface="Garamond" panose="02020404030301010803" pitchFamily="18" charset="0"/>
                <a:ea typeface="DFKai-SB" panose="03000509000000000000" pitchFamily="65" charset="-120"/>
              </a:rPr>
              <a:t>(out of Him) 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全身都聯絡得合式，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藉著每一關節的支持，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按每個部份適當的運作，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便叫身體增長，在愛中建立自己。 </a:t>
            </a:r>
          </a:p>
        </p:txBody>
      </p:sp>
    </p:spTree>
    <p:extLst>
      <p:ext uri="{BB962C8B-B14F-4D97-AF65-F5344CB8AC3E}">
        <p14:creationId xmlns:p14="http://schemas.microsoft.com/office/powerpoint/2010/main" val="20008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3587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14 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使　我們不作小孩子，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中了人的詭計和欺騙的手法，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被他們所教導的之風搖蕩，飄來飄去； </a:t>
            </a: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15	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但　藉著在愛中講說真理，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我們在各方面成長連於祂 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en-US" altLang="zh-TW" sz="3200" b="1" dirty="0">
                <a:latin typeface="Garamond" panose="02020404030301010803" pitchFamily="18" charset="0"/>
                <a:ea typeface="DFKai-SB" panose="03000509000000000000" pitchFamily="65" charset="-120"/>
              </a:rPr>
              <a:t>into Him)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就是元首基督， 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16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靠他 </a:t>
            </a:r>
            <a:r>
              <a:rPr lang="en-US" altLang="zh-TW" sz="3200" b="1" dirty="0">
                <a:latin typeface="Garamond" panose="02020404030301010803" pitchFamily="18" charset="0"/>
                <a:ea typeface="DFKai-SB" panose="03000509000000000000" pitchFamily="65" charset="-120"/>
              </a:rPr>
              <a:t>(out of Him) 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全身都聯絡得合式，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藉著每一關節的支持，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按每個部份適當的運作，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便叫身體增長，在愛中建立自己。 </a:t>
            </a:r>
          </a:p>
        </p:txBody>
      </p:sp>
    </p:spTree>
    <p:extLst>
      <p:ext uri="{BB962C8B-B14F-4D97-AF65-F5344CB8AC3E}">
        <p14:creationId xmlns:p14="http://schemas.microsoft.com/office/powerpoint/2010/main" val="75129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3587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14 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使　我們不作小孩子，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中了人的詭計和欺騙的手法，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被他們所教導的之風搖蕩，飄來飄去； 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15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但　藉著在愛中講說真理，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我們在各方面成長連於祂 </a:t>
            </a: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en-US" altLang="zh-TW" sz="32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into Him)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就是元首基督， </a:t>
            </a: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16	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　靠他 </a:t>
            </a:r>
            <a:r>
              <a:rPr lang="en-US" altLang="zh-TW" sz="32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(out of Him) 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全身都聯絡得合式，</a:t>
            </a: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　　藉著每一關節的支持，</a:t>
            </a: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按每個部份適當的運作，</a:t>
            </a: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　　便叫身體增長，在愛中建立自己。 </a:t>
            </a:r>
          </a:p>
        </p:txBody>
      </p:sp>
    </p:spTree>
    <p:extLst>
      <p:ext uri="{BB962C8B-B14F-4D97-AF65-F5344CB8AC3E}">
        <p14:creationId xmlns:p14="http://schemas.microsoft.com/office/powerpoint/2010/main" val="376768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4730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7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但我們每一個人蒙了恩典，是照基督所量給我們的恩賜。 </a:t>
            </a:r>
          </a:p>
          <a:p>
            <a:pPr marL="0" indent="0">
              <a:buNone/>
            </a:pPr>
            <a:endParaRPr lang="zh-TW" altLang="en-US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8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所以經上說：他升上到高處時，擄掠了仇敵，將恩賜賞給人。 </a:t>
            </a: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9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（既說祂升上，是什麼呢？豈不是因他先降在地下嗎？</a:t>
            </a: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那降下的他，就是那遠升諸天之上的，為要充滿萬有。） </a:t>
            </a:r>
          </a:p>
        </p:txBody>
      </p:sp>
    </p:spTree>
    <p:extLst>
      <p:ext uri="{BB962C8B-B14F-4D97-AF65-F5344CB8AC3E}">
        <p14:creationId xmlns:p14="http://schemas.microsoft.com/office/powerpoint/2010/main" val="270823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2444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而他自己所賜的，有使徒，有先知，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　　　　　　有傳福音的，有牧師和教師，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12 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為要</a:t>
            </a:r>
            <a:r>
              <a:rPr lang="zh-CN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裝備聖徒，得以承擔事奉，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　　　　　建立基督的身體， 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zh-TW" altLang="en-US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13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直到　我們眾人在信上和認識神的兒子上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</a:t>
            </a: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同歸於一，</a:t>
            </a: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得以長大成人，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有基督豐盛成熟的身量， </a:t>
            </a:r>
          </a:p>
        </p:txBody>
      </p:sp>
    </p:spTree>
    <p:extLst>
      <p:ext uri="{BB962C8B-B14F-4D97-AF65-F5344CB8AC3E}">
        <p14:creationId xmlns:p14="http://schemas.microsoft.com/office/powerpoint/2010/main" val="17882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3587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14 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使　我們不作小孩子，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中了人的詭計和欺騙的手法，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被他們所教導的之風搖蕩，飄來飄去； 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15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但　藉著在愛中講說真理，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我們在各方面成長連於祂 </a:t>
            </a: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en-US" altLang="zh-TW" sz="3200" b="1" dirty="0">
                <a:latin typeface="Garamond" panose="02020404030301010803" pitchFamily="18" charset="0"/>
                <a:ea typeface="DFKai-SB" panose="03000509000000000000" pitchFamily="65" charset="-120"/>
              </a:rPr>
              <a:t>into Him)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就是元首基督， 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16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靠他 </a:t>
            </a:r>
            <a:r>
              <a:rPr lang="en-US" altLang="zh-TW" sz="3200" b="1" dirty="0">
                <a:latin typeface="Garamond" panose="02020404030301010803" pitchFamily="18" charset="0"/>
                <a:ea typeface="DFKai-SB" panose="03000509000000000000" pitchFamily="65" charset="-120"/>
              </a:rPr>
              <a:t>(out of Him) 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全身都聯絡得合式，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藉著每一關節的支持，</a:t>
            </a:r>
            <a:endParaRPr lang="en-US" altLang="zh-TW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按每個部份適當的運作，</a:t>
            </a:r>
          </a:p>
          <a:p>
            <a:pPr marL="0" indent="0">
              <a:buNone/>
            </a:pPr>
            <a:r>
              <a:rPr lang="en-US" altLang="zh-TW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便叫身體增長，在愛中建立自己。 </a:t>
            </a:r>
          </a:p>
        </p:txBody>
      </p:sp>
    </p:spTree>
    <p:extLst>
      <p:ext uri="{BB962C8B-B14F-4D97-AF65-F5344CB8AC3E}">
        <p14:creationId xmlns:p14="http://schemas.microsoft.com/office/powerpoint/2010/main" val="296282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2225"/>
            <a:ext cx="10515600" cy="22621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教會是怎麼一回事？</a:t>
            </a:r>
            <a:endParaRPr lang="en-US" altLang="zh-TW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endParaRPr lang="en-US" sz="6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44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4730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7 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但我們每一個人蒙了恩典，是照基督所量給我們的恩賜。 </a:t>
            </a:r>
          </a:p>
          <a:p>
            <a:pPr marL="0" indent="0">
              <a:buNone/>
            </a:pPr>
            <a:endParaRPr lang="zh-TW" altLang="en-US" sz="3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8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所以經上說：他升上到高處時，擄掠了仇敵，將恩賜賞給人。 </a:t>
            </a: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9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（既說祂升上，是什麼呢？豈不是因他先降在地下嗎？</a:t>
            </a: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那降下的他，就是那遠升諸天之上的，為要充滿萬有。） </a:t>
            </a:r>
          </a:p>
        </p:txBody>
      </p:sp>
    </p:spTree>
    <p:extLst>
      <p:ext uri="{BB962C8B-B14F-4D97-AF65-F5344CB8AC3E}">
        <p14:creationId xmlns:p14="http://schemas.microsoft.com/office/powerpoint/2010/main" val="281586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4730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7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但我們每一個人蒙了恩典，是照基督所量給我們的恩賜。 </a:t>
            </a:r>
          </a:p>
          <a:p>
            <a:pPr marL="0" indent="0">
              <a:buNone/>
            </a:pPr>
            <a:endParaRPr lang="zh-TW" altLang="en-US" sz="3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 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所以經上說：他升上到高處時，擄掠了仇敵，將恩賜賞給人。 </a:t>
            </a: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9 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（既說祂升上，是什麼呢？豈不是因他先降在地下嗎？</a:t>
            </a: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那降下的他，就是那遠升諸天之上的，為要充滿萬有。） </a:t>
            </a:r>
          </a:p>
        </p:txBody>
      </p:sp>
    </p:spTree>
    <p:extLst>
      <p:ext uri="{BB962C8B-B14F-4D97-AF65-F5344CB8AC3E}">
        <p14:creationId xmlns:p14="http://schemas.microsoft.com/office/powerpoint/2010/main" val="22978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2444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而他自己所賜的，有使徒，有先知，</a:t>
            </a:r>
            <a:endParaRPr lang="en-US" altLang="zh-TW" sz="3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　　　　　　　　有傳福音的，有牧師和教師，</a:t>
            </a:r>
            <a:endParaRPr lang="en-US" altLang="zh-TW" sz="3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12 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為要</a:t>
            </a:r>
            <a:r>
              <a:rPr lang="zh-CN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裝備聖徒，得以承擔事奉，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　　　　　建立基督的身體， 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zh-TW" altLang="en-US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13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直到　我們眾人在信上和認識神的兒子上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</a:t>
            </a: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同歸於一，</a:t>
            </a: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得以長大成人，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有基督豐盛成熟的身量， </a:t>
            </a:r>
          </a:p>
        </p:txBody>
      </p:sp>
    </p:spTree>
    <p:extLst>
      <p:ext uri="{BB962C8B-B14F-4D97-AF65-F5344CB8AC3E}">
        <p14:creationId xmlns:p14="http://schemas.microsoft.com/office/powerpoint/2010/main" val="11691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244475"/>
            <a:ext cx="1118134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而他自己所賜的，有使徒，有先知，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　　　　　　有傳福音的，有牧師和教師，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12 		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為要</a:t>
            </a:r>
            <a:r>
              <a:rPr lang="zh-CN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裝備聖徒，得以承擔事奉，</a:t>
            </a:r>
            <a:endParaRPr lang="en-US" altLang="zh-TW" sz="3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　　　　　　　建立基督的身體， </a:t>
            </a:r>
            <a:endParaRPr lang="en-US" altLang="zh-TW" sz="38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zh-TW" altLang="en-US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13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直到　我們眾人在信上和認識神的兒子上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　　　</a:t>
            </a: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同歸於一，</a:t>
            </a: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得以長大成人，</a:t>
            </a:r>
            <a:endParaRPr lang="en-US" altLang="zh-TW" sz="38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3800" b="1" dirty="0">
                <a:latin typeface="Garamond" panose="02020404030301010803" pitchFamily="18" charset="0"/>
                <a:ea typeface="DFKai-SB" panose="03000509000000000000" pitchFamily="65" charset="-120"/>
              </a:rPr>
              <a:t>有基督豐盛成熟的身量， </a:t>
            </a:r>
          </a:p>
        </p:txBody>
      </p:sp>
    </p:spTree>
    <p:extLst>
      <p:ext uri="{BB962C8B-B14F-4D97-AF65-F5344CB8AC3E}">
        <p14:creationId xmlns:p14="http://schemas.microsoft.com/office/powerpoint/2010/main" val="94555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397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DFKai-SB</vt:lpstr>
      <vt:lpstr>Arial</vt:lpstr>
      <vt:lpstr>Calibri</vt:lpstr>
      <vt:lpstr>Calibri Light</vt:lpstr>
      <vt:lpstr>Garamond</vt:lpstr>
      <vt:lpstr>Office Theme</vt:lpstr>
      <vt:lpstr>連於基督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Mandarin</cp:lastModifiedBy>
  <cp:revision>1</cp:revision>
  <dcterms:created xsi:type="dcterms:W3CDTF">2019-07-28T12:39:04Z</dcterms:created>
  <dcterms:modified xsi:type="dcterms:W3CDTF">2019-09-22T15:03:49Z</dcterms:modified>
</cp:coreProperties>
</file>