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4A1C39-5D1F-4268-A5A2-A2385403CF02}" v="397" dt="2019-09-15T13:17:37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1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2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2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3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4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408D-2778-497E-B4C5-B55F3C7BCC55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45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70380-7DBC-4921-8DF2-9AAD00719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事奉的恩賜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59130-6920-4BD9-8D45-D245CE81CA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04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提摩太後書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1:6-8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為此我提醒你，使你將神藉我按手所給你的恩賜再如火再挑旺起來。為此我提醒你，使你將神藉我按手所給你的恩賜再如火再挑旺起來。因為神賜給我們，不是膽怯的心，乃是剛強、仁愛、謹守的心。你不要以給我們的主作見證為恥，也不要以我這為主被囚的為恥；總要按神的能力，與我為福音同受苦難。」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1405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為何要分得那麼清楚？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 焦點不在才能，而是服事的角色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 不是等神給才幹後才服事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 更多時候神是揀選人的軟弱，好顯明祂的能力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 神所看重的特長，不一定是人眼中所看重的特長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endParaRPr 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endParaRPr lang="en-US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403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如何在「恩賜」中服事</a:t>
            </a:r>
            <a:r>
              <a:rPr lang="en-US" altLang="zh-TW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要照著信心的程度、專一、殷勸、甘心</a:t>
            </a:r>
            <a:b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（羅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12:6–8)</a:t>
            </a: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不要忽略：要以剛強、仁愛、謹守的心事奉。（提前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4:14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；後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1:6-8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要以愛彼此相顧，一同受苦，一同得榮耀，一同快樂 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林前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12:25–26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；參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13:1–13)</a:t>
            </a: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在愛中說誠實話 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弗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4:15)</a:t>
            </a:r>
          </a:p>
          <a:p>
            <a:pPr marL="1200150" lvl="1" indent="-742950">
              <a:buFont typeface="+mj-lt"/>
              <a:buAutoNum type="arabicPeriod"/>
            </a:pPr>
            <a:endParaRPr 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endParaRPr lang="en-US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316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聖經裡的「恩賜」到底在指什麼？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en-US" sz="4000" b="1" i="1" dirty="0">
                <a:latin typeface="Garamond" panose="02020404030301010803" pitchFamily="18" charset="0"/>
                <a:ea typeface="DFKai-SB" panose="03000509000000000000" pitchFamily="65" charset="-120"/>
              </a:rPr>
              <a:t>charisma </a:t>
            </a:r>
            <a:r>
              <a:rPr 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恩典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)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和 </a:t>
            </a:r>
            <a:r>
              <a:rPr lang="en-US" sz="4000" b="1" i="1" dirty="0" err="1">
                <a:latin typeface="Garamond" panose="02020404030301010803" pitchFamily="18" charset="0"/>
                <a:ea typeface="DFKai-SB" panose="03000509000000000000" pitchFamily="65" charset="-120"/>
              </a:rPr>
              <a:t>dorea</a:t>
            </a:r>
            <a:r>
              <a:rPr lang="en-US" sz="4000" b="1" i="1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禮物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 可以用來指不同的事：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神救恩計劃</a:t>
            </a:r>
            <a:endParaRPr 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永生</a:t>
            </a:r>
            <a:endParaRPr 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神對以色列的計劃</a:t>
            </a:r>
            <a:endParaRPr 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事奉的恩賜</a:t>
            </a:r>
            <a:endParaRPr 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endParaRPr lang="en-US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543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473075"/>
            <a:ext cx="11181348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Garamond" panose="02020404030301010803" pitchFamily="18" charset="0"/>
                <a:ea typeface="DFKai-SB" panose="03000509000000000000" pitchFamily="65" charset="-120"/>
              </a:rPr>
              <a:t>「屬靈恩賜」一詞只出現在羅馬書</a:t>
            </a:r>
            <a:r>
              <a:rPr lang="en-US" altLang="zh-TW" sz="5000" b="1" dirty="0">
                <a:latin typeface="Garamond" panose="02020404030301010803" pitchFamily="18" charset="0"/>
                <a:ea typeface="DFKai-SB" panose="03000509000000000000" pitchFamily="65" charset="-120"/>
              </a:rPr>
              <a:t>1:11</a:t>
            </a:r>
          </a:p>
          <a:p>
            <a:pPr marL="0" indent="0" algn="ctr">
              <a:buNone/>
            </a:pPr>
            <a:endParaRPr lang="en-US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在禱告之間常常懇求，或者照神的旨意，終能得平坦的道路往你們那裡去。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因為我切切的想見你們，要把些屬靈的恩賜分給你們，使你們可以堅固。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12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這樣，我在你們中間，因你與我彼此的信心，就可以同得安慰。」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116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latin typeface="Garamond" panose="02020404030301010803" pitchFamily="18" charset="0"/>
                <a:ea typeface="DFKai-SB" panose="03000509000000000000" pitchFamily="65" charset="-120"/>
              </a:rPr>
              <a:t>只有一部份</a:t>
            </a: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「恩賜」的出處</a:t>
            </a:r>
            <a:br>
              <a:rPr lang="en-US" altLang="zh-TW" sz="5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是指事奉的恩賜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羅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12:6		</a:t>
            </a: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林前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12:4, 9, 28, 30, 31</a:t>
            </a: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弗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3:7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4:7</a:t>
            </a: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彼前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4:10</a:t>
            </a:r>
            <a:endParaRPr lang="zh-TW" alt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rabicPeriod"/>
            </a:pPr>
            <a:endParaRPr lang="en-US" sz="36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850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以弗所書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FF00"/>
                </a:solidFill>
              </a:rPr>
              <a:t>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4:11 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他所賜的，有使徒，有先知，有傳福音的，有牧師和教師，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12 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為要成全聖徒，各盡其職，建立基督的身體。</a:t>
            </a:r>
            <a:r>
              <a:rPr lang="zh-TW" altLang="en-US" sz="4000" dirty="0">
                <a:solidFill>
                  <a:srgbClr val="FFFF00"/>
                </a:solidFill>
              </a:rPr>
              <a:t>」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「恩賜」的焦點在於服事的範圍或職份，而不是個人的才能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/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才華。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453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以弗所書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3:7-8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我作了這福音的執事，是照神的恩賜，這恩賜是照他運行的大能賜給我的。 我本來比眾聖徒中最小的還小，然而他還賜我這恩典，叫我把基督那測不透的豐富傳給外邦人」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「恩賜」就是神在恩典中－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不是我們配得的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－所託討我們的職份。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341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羅馬書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12:6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按我們所得的恩賜，各有不同。或說預言，就當照著信心的程度說預言，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7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或作執事，就當專一執事；或作教導的，就當專一教導；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或作勸化的，就當專一勸化；施捨的，就當誠實；治理的，就當殷勤；憐憫人的，就當甘心。 」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327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哥林多前書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12:28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神在教會所設立的：第一是使徒，第二是先知，第三是教師，其次是行異能的，再次是得恩賜醫病的，幫助人的，治理事的，說方言的。」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20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提摩太前書</a:t>
            </a:r>
            <a:endParaRPr lang="en-US" altLang="zh-TW" sz="5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2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4:13-14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你要以宣讀、勸勉、教導為念、直等到我來。你不要輕忽所得的恩賜、就是從前藉著預言、在眾長老按手的時候、賜給你的。」</a:t>
            </a:r>
            <a:endParaRPr lang="en-US" altLang="zh-TW" sz="4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772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614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DFKai-SB</vt:lpstr>
      <vt:lpstr>Arial</vt:lpstr>
      <vt:lpstr>Calibri</vt:lpstr>
      <vt:lpstr>Calibri Light</vt:lpstr>
      <vt:lpstr>Garamond</vt:lpstr>
      <vt:lpstr>Office Theme</vt:lpstr>
      <vt:lpstr>事奉的恩賜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1</cp:revision>
  <dcterms:created xsi:type="dcterms:W3CDTF">2019-07-28T12:39:04Z</dcterms:created>
  <dcterms:modified xsi:type="dcterms:W3CDTF">2019-09-15T13:18:57Z</dcterms:modified>
</cp:coreProperties>
</file>