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62" r:id="rId5"/>
    <p:sldId id="260" r:id="rId6"/>
    <p:sldId id="263" r:id="rId7"/>
    <p:sldId id="257" r:id="rId8"/>
    <p:sldId id="261"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87F5C2-1497-4F00-9D84-F2E87D79FFAD}" v="144" dt="2019-10-06T13:06:16.3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9" d="100"/>
          <a:sy n="59" d="100"/>
        </p:scale>
        <p:origin x="72"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B4B8E5-6A1E-4B7A-8D4F-45F32A3E9DAA}" type="datetimeFigureOut">
              <a:rPr lang="en-US" smtClean="0"/>
              <a:t>10/5/2019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2535668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B4B8E5-6A1E-4B7A-8D4F-45F32A3E9DAA}" type="datetimeFigureOut">
              <a:rPr lang="en-US" smtClean="0"/>
              <a:t>10/5/2019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3742786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B4B8E5-6A1E-4B7A-8D4F-45F32A3E9DAA}" type="datetimeFigureOut">
              <a:rPr lang="en-US" smtClean="0"/>
              <a:t>10/5/2019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1845719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B4B8E5-6A1E-4B7A-8D4F-45F32A3E9DAA}" type="datetimeFigureOut">
              <a:rPr lang="en-US" smtClean="0"/>
              <a:t>10/5/2019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3452023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B4B8E5-6A1E-4B7A-8D4F-45F32A3E9DAA}" type="datetimeFigureOut">
              <a:rPr lang="en-US" smtClean="0"/>
              <a:t>10/5/2019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1803103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B4B8E5-6A1E-4B7A-8D4F-45F32A3E9DAA}" type="datetimeFigureOut">
              <a:rPr lang="en-US" smtClean="0"/>
              <a:t>10/5/2019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1842929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B4B8E5-6A1E-4B7A-8D4F-45F32A3E9DAA}" type="datetimeFigureOut">
              <a:rPr lang="en-US" smtClean="0"/>
              <a:t>10/5/2019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2838995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B4B8E5-6A1E-4B7A-8D4F-45F32A3E9DAA}" type="datetimeFigureOut">
              <a:rPr lang="en-US" smtClean="0"/>
              <a:t>10/5/2019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12563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4B8E5-6A1E-4B7A-8D4F-45F32A3E9DAA}" type="datetimeFigureOut">
              <a:rPr lang="en-US" smtClean="0"/>
              <a:t>10/5/2019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3853889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B4B8E5-6A1E-4B7A-8D4F-45F32A3E9DAA}" type="datetimeFigureOut">
              <a:rPr lang="en-US" smtClean="0"/>
              <a:t>10/5/2019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2606747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B4B8E5-6A1E-4B7A-8D4F-45F32A3E9DAA}" type="datetimeFigureOut">
              <a:rPr lang="en-US" smtClean="0"/>
              <a:t>10/5/2019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49A81-42D0-43E3-9EF1-EBCD90AA697E}" type="slidenum">
              <a:rPr lang="en-US" smtClean="0"/>
              <a:t>‹#›</a:t>
            </a:fld>
            <a:endParaRPr lang="en-US"/>
          </a:p>
        </p:txBody>
      </p:sp>
    </p:spTree>
    <p:extLst>
      <p:ext uri="{BB962C8B-B14F-4D97-AF65-F5344CB8AC3E}">
        <p14:creationId xmlns:p14="http://schemas.microsoft.com/office/powerpoint/2010/main" val="2978388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4B8E5-6A1E-4B7A-8D4F-45F32A3E9DAA}" type="datetimeFigureOut">
              <a:rPr lang="en-US" smtClean="0"/>
              <a:t>10/5/2019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249A81-42D0-43E3-9EF1-EBCD90AA697E}" type="slidenum">
              <a:rPr lang="en-US" smtClean="0"/>
              <a:t>‹#›</a:t>
            </a:fld>
            <a:endParaRPr lang="en-US"/>
          </a:p>
        </p:txBody>
      </p:sp>
    </p:spTree>
    <p:extLst>
      <p:ext uri="{BB962C8B-B14F-4D97-AF65-F5344CB8AC3E}">
        <p14:creationId xmlns:p14="http://schemas.microsoft.com/office/powerpoint/2010/main" val="220373502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7AD56-E6F8-4E91-86E7-2D1C73A643F1}"/>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A96DA4D4-95C5-4013-9494-07FF6BF9B94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95120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7973C-798F-4593-BAFC-A2F2ED5E73F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F92EF2F-7AE2-4933-A3D7-2794A36AA170}"/>
              </a:ext>
            </a:extLst>
          </p:cNvPr>
          <p:cNvSpPr>
            <a:spLocks noGrp="1"/>
          </p:cNvSpPr>
          <p:nvPr>
            <p:ph idx="1"/>
          </p:nvPr>
        </p:nvSpPr>
        <p:spPr/>
        <p:txBody>
          <a:bodyPr>
            <a:normAutofit/>
          </a:bodyPr>
          <a:lstStyle/>
          <a:p>
            <a:pPr marL="0" indent="0" algn="ctr">
              <a:buNone/>
            </a:pPr>
            <a:r>
              <a:rPr lang="en-US" sz="4000" b="1" dirty="0">
                <a:latin typeface="Garamond" panose="02020404030301010803" pitchFamily="18" charset="0"/>
              </a:rPr>
              <a:t>When we are truly in Christ, then:</a:t>
            </a:r>
          </a:p>
          <a:p>
            <a:pPr marL="0" indent="0" algn="ctr">
              <a:buNone/>
            </a:pPr>
            <a:r>
              <a:rPr lang="en-US" sz="4000" b="1" dirty="0">
                <a:solidFill>
                  <a:srgbClr val="FFFF00"/>
                </a:solidFill>
                <a:latin typeface="Garamond" panose="02020404030301010803" pitchFamily="18" charset="0"/>
              </a:rPr>
              <a:t>	We are joined together</a:t>
            </a:r>
          </a:p>
          <a:p>
            <a:pPr marL="0" indent="0" algn="ctr">
              <a:buNone/>
            </a:pPr>
            <a:r>
              <a:rPr lang="en-US" sz="4000" b="1" dirty="0">
                <a:solidFill>
                  <a:srgbClr val="FFFF00"/>
                </a:solidFill>
                <a:latin typeface="Garamond" panose="02020404030301010803" pitchFamily="18" charset="0"/>
              </a:rPr>
              <a:t>	We are held together</a:t>
            </a:r>
          </a:p>
          <a:p>
            <a:pPr marL="0" indent="0" algn="ctr">
              <a:buNone/>
            </a:pPr>
            <a:r>
              <a:rPr lang="en-US" sz="4000" b="1" dirty="0">
                <a:solidFill>
                  <a:srgbClr val="FFFF00"/>
                </a:solidFill>
                <a:latin typeface="Garamond" panose="02020404030301010803" pitchFamily="18" charset="0"/>
              </a:rPr>
              <a:t>	By what every joint supplies</a:t>
            </a:r>
          </a:p>
          <a:p>
            <a:pPr marL="0" indent="0" algn="ctr">
              <a:buNone/>
            </a:pPr>
            <a:r>
              <a:rPr lang="en-US" sz="4000" b="1" dirty="0">
                <a:solidFill>
                  <a:srgbClr val="FFFF00"/>
                </a:solidFill>
                <a:latin typeface="Garamond" panose="02020404030301010803" pitchFamily="18" charset="0"/>
              </a:rPr>
              <a:t>	When each part is working properly</a:t>
            </a:r>
          </a:p>
        </p:txBody>
      </p:sp>
    </p:spTree>
    <p:extLst>
      <p:ext uri="{BB962C8B-B14F-4D97-AF65-F5344CB8AC3E}">
        <p14:creationId xmlns:p14="http://schemas.microsoft.com/office/powerpoint/2010/main" val="3535806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7973C-798F-4593-BAFC-A2F2ED5E73F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F92EF2F-7AE2-4933-A3D7-2794A36AA170}"/>
              </a:ext>
            </a:extLst>
          </p:cNvPr>
          <p:cNvSpPr>
            <a:spLocks noGrp="1"/>
          </p:cNvSpPr>
          <p:nvPr>
            <p:ph idx="1"/>
          </p:nvPr>
        </p:nvSpPr>
        <p:spPr/>
        <p:txBody>
          <a:bodyPr>
            <a:normAutofit/>
          </a:bodyPr>
          <a:lstStyle/>
          <a:p>
            <a:pPr marL="0" indent="0" algn="ctr">
              <a:buNone/>
            </a:pPr>
            <a:r>
              <a:rPr lang="en-US" sz="4000" b="1" dirty="0">
                <a:latin typeface="Garamond" panose="02020404030301010803" pitchFamily="18" charset="0"/>
              </a:rPr>
              <a:t>Out of Christ, </a:t>
            </a:r>
          </a:p>
          <a:p>
            <a:pPr marL="0" indent="0" algn="ctr">
              <a:buNone/>
            </a:pPr>
            <a:r>
              <a:rPr lang="en-US" sz="4000" b="1" dirty="0">
                <a:solidFill>
                  <a:srgbClr val="FFFF00"/>
                </a:solidFill>
                <a:latin typeface="Garamond" panose="02020404030301010803" pitchFamily="18" charset="0"/>
              </a:rPr>
              <a:t>The whole body makes the body grow</a:t>
            </a:r>
          </a:p>
          <a:p>
            <a:pPr marL="0" indent="0" algn="ctr">
              <a:buNone/>
            </a:pPr>
            <a:r>
              <a:rPr lang="en-US" sz="4000" b="1" dirty="0">
                <a:solidFill>
                  <a:srgbClr val="FFFF00"/>
                </a:solidFill>
                <a:latin typeface="Garamond" panose="02020404030301010803" pitchFamily="18" charset="0"/>
              </a:rPr>
              <a:t>It builds itself up in love.</a:t>
            </a:r>
          </a:p>
        </p:txBody>
      </p:sp>
    </p:spTree>
    <p:extLst>
      <p:ext uri="{BB962C8B-B14F-4D97-AF65-F5344CB8AC3E}">
        <p14:creationId xmlns:p14="http://schemas.microsoft.com/office/powerpoint/2010/main" val="454425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2D0DB-7482-468C-AB03-805B40022308}"/>
              </a:ext>
            </a:extLst>
          </p:cNvPr>
          <p:cNvSpPr>
            <a:spLocks noGrp="1"/>
          </p:cNvSpPr>
          <p:nvPr>
            <p:ph type="title"/>
          </p:nvPr>
        </p:nvSpPr>
        <p:spPr>
          <a:xfrm>
            <a:off x="838200" y="22225"/>
            <a:ext cx="10515600" cy="1325563"/>
          </a:xfrm>
        </p:spPr>
        <p:txBody>
          <a:bodyPr/>
          <a:lstStyle/>
          <a:p>
            <a:r>
              <a:rPr lang="en-US" dirty="0"/>
              <a:t>Ephesians 4</a:t>
            </a:r>
          </a:p>
        </p:txBody>
      </p:sp>
      <p:sp>
        <p:nvSpPr>
          <p:cNvPr id="3" name="Content Placeholder 2">
            <a:extLst>
              <a:ext uri="{FF2B5EF4-FFF2-40B4-BE49-F238E27FC236}">
                <a16:creationId xmlns:a16="http://schemas.microsoft.com/office/drawing/2014/main" id="{2D702DFC-8B84-49BA-847E-0EC4CC1D9FDF}"/>
              </a:ext>
            </a:extLst>
          </p:cNvPr>
          <p:cNvSpPr>
            <a:spLocks noGrp="1"/>
          </p:cNvSpPr>
          <p:nvPr>
            <p:ph idx="1"/>
          </p:nvPr>
        </p:nvSpPr>
        <p:spPr>
          <a:xfrm>
            <a:off x="438150" y="1347788"/>
            <a:ext cx="11258550" cy="4829175"/>
          </a:xfrm>
        </p:spPr>
        <p:txBody>
          <a:bodyPr>
            <a:noAutofit/>
          </a:bodyPr>
          <a:lstStyle/>
          <a:p>
            <a:pPr marL="0" indent="0">
              <a:buNone/>
            </a:pPr>
            <a:r>
              <a:rPr lang="en-US" sz="4000" dirty="0"/>
              <a:t>11 And He gave some as apostles, and some as prophets, and some as evangelists, and some as pastors and teachers,</a:t>
            </a:r>
          </a:p>
          <a:p>
            <a:pPr marL="0" indent="0">
              <a:buNone/>
            </a:pPr>
            <a:r>
              <a:rPr lang="en-US" sz="4000" dirty="0"/>
              <a:t>12 for the equipping of the saints for the work of service, to the building up of the body of Christ;</a:t>
            </a:r>
          </a:p>
          <a:p>
            <a:pPr marL="0" indent="0">
              <a:buNone/>
            </a:pPr>
            <a:r>
              <a:rPr lang="en-US" sz="4000" dirty="0"/>
              <a:t>13 until we all attain to the unity of the faith, and of the knowledge of the Son of God, to a mature man, to the measure of the stature which belongs to the fullness of Christ.</a:t>
            </a:r>
          </a:p>
        </p:txBody>
      </p:sp>
    </p:spTree>
    <p:extLst>
      <p:ext uri="{BB962C8B-B14F-4D97-AF65-F5344CB8AC3E}">
        <p14:creationId xmlns:p14="http://schemas.microsoft.com/office/powerpoint/2010/main" val="735979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702DFC-8B84-49BA-847E-0EC4CC1D9FDF}"/>
              </a:ext>
            </a:extLst>
          </p:cNvPr>
          <p:cNvSpPr>
            <a:spLocks noGrp="1"/>
          </p:cNvSpPr>
          <p:nvPr>
            <p:ph idx="1"/>
          </p:nvPr>
        </p:nvSpPr>
        <p:spPr>
          <a:xfrm>
            <a:off x="419101" y="463550"/>
            <a:ext cx="11496674" cy="4351338"/>
          </a:xfrm>
        </p:spPr>
        <p:txBody>
          <a:bodyPr>
            <a:noAutofit/>
          </a:bodyPr>
          <a:lstStyle/>
          <a:p>
            <a:pPr marL="0" indent="0">
              <a:buNone/>
            </a:pPr>
            <a:r>
              <a:rPr lang="en-US" sz="4000" dirty="0"/>
              <a:t>14 As a result, we are no longer to be children, tossed here and there by waves and carried about by every wind of doctrine, by the trickery of men, by craftiness in deceitful scheming;</a:t>
            </a:r>
          </a:p>
          <a:p>
            <a:pPr marL="0" indent="0">
              <a:buNone/>
            </a:pPr>
            <a:r>
              <a:rPr lang="en-US" sz="4000" dirty="0"/>
              <a:t>15 but speaking the truth in love, we are to grow up in all aspects into Him who is the head, even Christ,</a:t>
            </a:r>
          </a:p>
          <a:p>
            <a:pPr marL="0" indent="0">
              <a:buNone/>
            </a:pPr>
            <a:r>
              <a:rPr lang="en-US" sz="4000" dirty="0"/>
              <a:t>16 from whom the whole body, being fitted and held together by what every joint supplies, according to the proper working of each individual part, causes the growth of the body for the building up of itself in love.</a:t>
            </a:r>
          </a:p>
        </p:txBody>
      </p:sp>
    </p:spTree>
    <p:extLst>
      <p:ext uri="{BB962C8B-B14F-4D97-AF65-F5344CB8AC3E}">
        <p14:creationId xmlns:p14="http://schemas.microsoft.com/office/powerpoint/2010/main" val="4169491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F4C7C-7B10-4F0C-B6D5-15E55DF595D5}"/>
              </a:ext>
            </a:extLst>
          </p:cNvPr>
          <p:cNvSpPr>
            <a:spLocks noGrp="1"/>
          </p:cNvSpPr>
          <p:nvPr>
            <p:ph type="title"/>
          </p:nvPr>
        </p:nvSpPr>
        <p:spPr>
          <a:xfrm>
            <a:off x="838200" y="2613025"/>
            <a:ext cx="10515600" cy="1325563"/>
          </a:xfrm>
        </p:spPr>
        <p:txBody>
          <a:bodyPr>
            <a:normAutofit fontScale="90000"/>
          </a:bodyPr>
          <a:lstStyle/>
          <a:p>
            <a:pPr algn="ctr"/>
            <a:r>
              <a:rPr lang="en-US" sz="6000" b="1" dirty="0">
                <a:latin typeface="Garamond" panose="02020404030301010803" pitchFamily="18" charset="0"/>
              </a:rPr>
              <a:t>In and Out of Church</a:t>
            </a:r>
            <a:br>
              <a:rPr lang="en-US" sz="6000" b="1" dirty="0">
                <a:latin typeface="Garamond" panose="02020404030301010803" pitchFamily="18" charset="0"/>
              </a:rPr>
            </a:br>
            <a:r>
              <a:rPr lang="zh-TW" altLang="en-US" sz="7200" b="1" dirty="0">
                <a:latin typeface="DFKai-SB" panose="03000509000000000000" pitchFamily="65" charset="-120"/>
                <a:ea typeface="DFKai-SB" panose="03000509000000000000" pitchFamily="65" charset="-120"/>
              </a:rPr>
              <a:t>教會的入與出</a:t>
            </a:r>
            <a:endParaRPr lang="en-US" sz="7200" b="1"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4028239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1AE88-008D-4CC7-A79A-D6FDEA003ABD}"/>
              </a:ext>
            </a:extLst>
          </p:cNvPr>
          <p:cNvSpPr>
            <a:spLocks noGrp="1"/>
          </p:cNvSpPr>
          <p:nvPr>
            <p:ph type="title"/>
          </p:nvPr>
        </p:nvSpPr>
        <p:spPr/>
        <p:txBody>
          <a:bodyPr/>
          <a:lstStyle/>
          <a:p>
            <a:endParaRPr lang="en-US"/>
          </a:p>
        </p:txBody>
      </p:sp>
      <p:pic>
        <p:nvPicPr>
          <p:cNvPr id="5" name="Content Placeholder 4" descr="A close up of a sign&#10;&#10;Description automatically generated">
            <a:extLst>
              <a:ext uri="{FF2B5EF4-FFF2-40B4-BE49-F238E27FC236}">
                <a16:creationId xmlns:a16="http://schemas.microsoft.com/office/drawing/2014/main" id="{B1048FDD-E8CF-4513-A27D-3E889ACC595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7394" y="182562"/>
            <a:ext cx="11877211" cy="6492875"/>
          </a:xfrm>
        </p:spPr>
      </p:pic>
    </p:spTree>
    <p:extLst>
      <p:ext uri="{BB962C8B-B14F-4D97-AF65-F5344CB8AC3E}">
        <p14:creationId xmlns:p14="http://schemas.microsoft.com/office/powerpoint/2010/main" val="405164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D9AC4-5920-4D03-895A-2FEA30682087}"/>
              </a:ext>
            </a:extLst>
          </p:cNvPr>
          <p:cNvSpPr>
            <a:spLocks noGrp="1"/>
          </p:cNvSpPr>
          <p:nvPr>
            <p:ph type="title"/>
          </p:nvPr>
        </p:nvSpPr>
        <p:spPr>
          <a:xfrm>
            <a:off x="838200" y="681037"/>
            <a:ext cx="10515600" cy="1325563"/>
          </a:xfrm>
        </p:spPr>
        <p:txBody>
          <a:bodyPr>
            <a:noAutofit/>
          </a:bodyPr>
          <a:lstStyle/>
          <a:p>
            <a:pPr algn="ctr"/>
            <a:r>
              <a:rPr lang="en-US" altLang="zh-TW" sz="5000" dirty="0">
                <a:latin typeface="Garamond" panose="02020404030301010803" pitchFamily="18" charset="0"/>
                <a:ea typeface="DFKai-SB" panose="03000509000000000000" pitchFamily="65" charset="-120"/>
              </a:rPr>
              <a:t>By</a:t>
            </a:r>
            <a:r>
              <a:rPr lang="zh-TW" altLang="en-US" sz="5000" dirty="0">
                <a:latin typeface="Garamond" panose="02020404030301010803" pitchFamily="18" charset="0"/>
                <a:ea typeface="DFKai-SB" panose="03000509000000000000" pitchFamily="65" charset="-120"/>
              </a:rPr>
              <a:t> </a:t>
            </a:r>
            <a:r>
              <a:rPr lang="en-US" altLang="zh-TW" sz="5000" dirty="0">
                <a:latin typeface="Garamond" panose="02020404030301010803" pitchFamily="18" charset="0"/>
                <a:ea typeface="DFKai-SB" panose="03000509000000000000" pitchFamily="65" charset="-120"/>
              </a:rPr>
              <a:t>“in</a:t>
            </a:r>
            <a:r>
              <a:rPr lang="zh-TW" altLang="en-US" sz="5000" dirty="0">
                <a:latin typeface="Garamond" panose="02020404030301010803" pitchFamily="18" charset="0"/>
                <a:ea typeface="DFKai-SB" panose="03000509000000000000" pitchFamily="65" charset="-120"/>
              </a:rPr>
              <a:t> </a:t>
            </a:r>
            <a:r>
              <a:rPr lang="en-US" altLang="zh-TW" sz="5000" dirty="0">
                <a:latin typeface="Garamond" panose="02020404030301010803" pitchFamily="18" charset="0"/>
                <a:ea typeface="DFKai-SB" panose="03000509000000000000" pitchFamily="65" charset="-120"/>
              </a:rPr>
              <a:t>and</a:t>
            </a:r>
            <a:r>
              <a:rPr lang="zh-TW" altLang="en-US" sz="5000" dirty="0">
                <a:latin typeface="Garamond" panose="02020404030301010803" pitchFamily="18" charset="0"/>
                <a:ea typeface="DFKai-SB" panose="03000509000000000000" pitchFamily="65" charset="-120"/>
              </a:rPr>
              <a:t> </a:t>
            </a:r>
            <a:r>
              <a:rPr lang="en-US" altLang="zh-TW" sz="5000" dirty="0">
                <a:latin typeface="Garamond" panose="02020404030301010803" pitchFamily="18" charset="0"/>
                <a:ea typeface="DFKai-SB" panose="03000509000000000000" pitchFamily="65" charset="-120"/>
              </a:rPr>
              <a:t>out”</a:t>
            </a:r>
            <a:br>
              <a:rPr lang="en-US" sz="5000" dirty="0">
                <a:latin typeface="Garamond" panose="02020404030301010803" pitchFamily="18" charset="0"/>
                <a:ea typeface="DFKai-SB" panose="03000509000000000000" pitchFamily="65" charset="-120"/>
              </a:rPr>
            </a:br>
            <a:r>
              <a:rPr lang="en-US" sz="5000" dirty="0">
                <a:latin typeface="Garamond" panose="02020404030301010803" pitchFamily="18" charset="0"/>
                <a:ea typeface="DFKai-SB" panose="03000509000000000000" pitchFamily="65" charset="-120"/>
              </a:rPr>
              <a:t>we do not mean…</a:t>
            </a:r>
            <a:br>
              <a:rPr lang="en-US" sz="5000" dirty="0">
                <a:latin typeface="Garamond" panose="02020404030301010803" pitchFamily="18" charset="0"/>
                <a:ea typeface="DFKai-SB" panose="03000509000000000000" pitchFamily="65" charset="-120"/>
              </a:rPr>
            </a:br>
            <a:r>
              <a:rPr lang="zh-TW" altLang="en-US" sz="5000" dirty="0">
                <a:latin typeface="Garamond" panose="02020404030301010803" pitchFamily="18" charset="0"/>
                <a:ea typeface="DFKai-SB" panose="03000509000000000000" pitchFamily="65" charset="-120"/>
              </a:rPr>
              <a:t>我們不是在說</a:t>
            </a:r>
            <a:endParaRPr lang="en-US" sz="5000" dirty="0">
              <a:latin typeface="Garamond" panose="02020404030301010803" pitchFamily="18" charset="0"/>
              <a:ea typeface="DFKai-SB" panose="03000509000000000000" pitchFamily="65" charset="-120"/>
            </a:endParaRPr>
          </a:p>
        </p:txBody>
      </p:sp>
      <p:sp>
        <p:nvSpPr>
          <p:cNvPr id="3" name="Content Placeholder 2">
            <a:extLst>
              <a:ext uri="{FF2B5EF4-FFF2-40B4-BE49-F238E27FC236}">
                <a16:creationId xmlns:a16="http://schemas.microsoft.com/office/drawing/2014/main" id="{F4224A81-D480-460E-AEB5-49DFADD9764B}"/>
              </a:ext>
            </a:extLst>
          </p:cNvPr>
          <p:cNvSpPr>
            <a:spLocks noGrp="1"/>
          </p:cNvSpPr>
          <p:nvPr>
            <p:ph idx="1"/>
          </p:nvPr>
        </p:nvSpPr>
        <p:spPr>
          <a:xfrm>
            <a:off x="838200" y="3152775"/>
            <a:ext cx="10515600" cy="3024188"/>
          </a:xfrm>
        </p:spPr>
        <p:txBody>
          <a:bodyPr>
            <a:normAutofit/>
          </a:bodyPr>
          <a:lstStyle/>
          <a:p>
            <a:pPr marL="0" indent="0" algn="ctr">
              <a:buNone/>
            </a:pPr>
            <a:r>
              <a:rPr lang="en-US" sz="5000" b="1" dirty="0">
                <a:solidFill>
                  <a:srgbClr val="FFFF00"/>
                </a:solidFill>
                <a:latin typeface="Garamond" panose="02020404030301010803" pitchFamily="18" charset="0"/>
                <a:ea typeface="DFKai-SB" panose="03000509000000000000" pitchFamily="65" charset="-120"/>
              </a:rPr>
              <a:t>Attendance </a:t>
            </a:r>
            <a:r>
              <a:rPr lang="zh-TW" altLang="en-US" sz="5000" b="1" dirty="0">
                <a:solidFill>
                  <a:srgbClr val="FFFF00"/>
                </a:solidFill>
                <a:latin typeface="Garamond" panose="02020404030301010803" pitchFamily="18" charset="0"/>
                <a:ea typeface="DFKai-SB" panose="03000509000000000000" pitchFamily="65" charset="-120"/>
              </a:rPr>
              <a:t>出席人數</a:t>
            </a:r>
            <a:endParaRPr lang="en-US" sz="5000" b="1" dirty="0">
              <a:solidFill>
                <a:srgbClr val="FFFF00"/>
              </a:solidFill>
              <a:latin typeface="Garamond" panose="02020404030301010803" pitchFamily="18" charset="0"/>
              <a:ea typeface="DFKai-SB" panose="03000509000000000000" pitchFamily="65" charset="-120"/>
            </a:endParaRPr>
          </a:p>
          <a:p>
            <a:pPr marL="0" indent="0" algn="ctr">
              <a:buNone/>
            </a:pPr>
            <a:r>
              <a:rPr lang="en-US" sz="5000" b="1" dirty="0">
                <a:solidFill>
                  <a:srgbClr val="FFFF00"/>
                </a:solidFill>
                <a:latin typeface="Garamond" panose="02020404030301010803" pitchFamily="18" charset="0"/>
                <a:ea typeface="DFKai-SB" panose="03000509000000000000" pitchFamily="65" charset="-120"/>
              </a:rPr>
              <a:t>Finance </a:t>
            </a:r>
            <a:r>
              <a:rPr lang="zh-TW" altLang="en-US" sz="5000" b="1" dirty="0">
                <a:solidFill>
                  <a:srgbClr val="FFFF00"/>
                </a:solidFill>
                <a:latin typeface="Garamond" panose="02020404030301010803" pitchFamily="18" charset="0"/>
                <a:ea typeface="DFKai-SB" panose="03000509000000000000" pitchFamily="65" charset="-120"/>
              </a:rPr>
              <a:t>錢財</a:t>
            </a:r>
            <a:endParaRPr lang="en-US" altLang="zh-TW" sz="5000" b="1" dirty="0">
              <a:solidFill>
                <a:srgbClr val="FFFF00"/>
              </a:solidFill>
              <a:latin typeface="Garamond" panose="02020404030301010803" pitchFamily="18" charset="0"/>
              <a:ea typeface="DFKai-SB" panose="03000509000000000000" pitchFamily="65" charset="-120"/>
            </a:endParaRPr>
          </a:p>
        </p:txBody>
      </p:sp>
    </p:spTree>
    <p:extLst>
      <p:ext uri="{BB962C8B-B14F-4D97-AF65-F5344CB8AC3E}">
        <p14:creationId xmlns:p14="http://schemas.microsoft.com/office/powerpoint/2010/main" val="180336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04812A0-E718-4D1E-8599-88A311004951}"/>
              </a:ext>
            </a:extLst>
          </p:cNvPr>
          <p:cNvSpPr/>
          <p:nvPr/>
        </p:nvSpPr>
        <p:spPr>
          <a:xfrm>
            <a:off x="2162175" y="2282994"/>
            <a:ext cx="2381250" cy="4953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9A1606FD-C195-407A-9398-2304F1FD7551}"/>
              </a:ext>
            </a:extLst>
          </p:cNvPr>
          <p:cNvSpPr/>
          <p:nvPr/>
        </p:nvSpPr>
        <p:spPr>
          <a:xfrm>
            <a:off x="2419350" y="1206669"/>
            <a:ext cx="1866900" cy="4953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01281D6-A6A3-4DDC-A2C6-625C67B0D715}"/>
              </a:ext>
            </a:extLst>
          </p:cNvPr>
          <p:cNvSpPr>
            <a:spLocks noGrp="1"/>
          </p:cNvSpPr>
          <p:nvPr>
            <p:ph idx="1"/>
          </p:nvPr>
        </p:nvSpPr>
        <p:spPr>
          <a:xfrm>
            <a:off x="0" y="44619"/>
            <a:ext cx="6696075" cy="5719763"/>
          </a:xfrm>
        </p:spPr>
        <p:txBody>
          <a:bodyPr>
            <a:noAutofit/>
          </a:bodyPr>
          <a:lstStyle/>
          <a:p>
            <a:pPr marL="0" indent="0" algn="ctr">
              <a:lnSpc>
                <a:spcPts val="4300"/>
              </a:lnSpc>
              <a:spcBef>
                <a:spcPts val="0"/>
              </a:spcBef>
              <a:buNone/>
            </a:pPr>
            <a:r>
              <a:rPr lang="en-US" sz="3600" spc="-150" dirty="0"/>
              <a:t>“But speaking the truth in love, </a:t>
            </a:r>
          </a:p>
          <a:p>
            <a:pPr marL="0" indent="0" algn="ctr">
              <a:lnSpc>
                <a:spcPts val="4300"/>
              </a:lnSpc>
              <a:spcBef>
                <a:spcPts val="0"/>
              </a:spcBef>
              <a:buNone/>
            </a:pPr>
            <a:r>
              <a:rPr lang="en-US" sz="3600" spc="-150" dirty="0">
                <a:solidFill>
                  <a:srgbClr val="FFFF00"/>
                </a:solidFill>
              </a:rPr>
              <a:t>we are to grow up in all </a:t>
            </a:r>
            <a:r>
              <a:rPr lang="en-US" sz="3600" i="1" spc="-150" dirty="0">
                <a:solidFill>
                  <a:srgbClr val="FFFF00"/>
                </a:solidFill>
              </a:rPr>
              <a:t>aspects</a:t>
            </a:r>
            <a:r>
              <a:rPr lang="en-US" sz="3600" spc="-150" dirty="0">
                <a:solidFill>
                  <a:srgbClr val="FFFF00"/>
                </a:solidFill>
              </a:rPr>
              <a:t> </a:t>
            </a:r>
            <a:br>
              <a:rPr lang="en-US" sz="3600" spc="-150" dirty="0">
                <a:solidFill>
                  <a:srgbClr val="FFFF00"/>
                </a:solidFill>
              </a:rPr>
            </a:br>
            <a:r>
              <a:rPr lang="en-US" sz="4000" b="1" spc="-150" dirty="0">
                <a:solidFill>
                  <a:schemeClr val="bg1"/>
                </a:solidFill>
              </a:rPr>
              <a:t>into him </a:t>
            </a:r>
          </a:p>
          <a:p>
            <a:pPr marL="0" indent="0" algn="ctr">
              <a:lnSpc>
                <a:spcPts val="4300"/>
              </a:lnSpc>
              <a:spcBef>
                <a:spcPts val="0"/>
              </a:spcBef>
              <a:buNone/>
            </a:pPr>
            <a:r>
              <a:rPr lang="en-US" sz="3600" spc="-150" dirty="0"/>
              <a:t>who is the head, even Christ</a:t>
            </a:r>
            <a:r>
              <a:rPr lang="en-US" sz="4000" b="1" spc="-150" dirty="0"/>
              <a:t>, </a:t>
            </a:r>
          </a:p>
          <a:p>
            <a:pPr marL="0" indent="0" algn="ctr">
              <a:lnSpc>
                <a:spcPts val="4300"/>
              </a:lnSpc>
              <a:spcBef>
                <a:spcPts val="0"/>
              </a:spcBef>
              <a:buNone/>
            </a:pPr>
            <a:r>
              <a:rPr lang="en-US" sz="4000" b="1" spc="-150" dirty="0">
                <a:solidFill>
                  <a:schemeClr val="bg1"/>
                </a:solidFill>
              </a:rPr>
              <a:t>from whom </a:t>
            </a:r>
          </a:p>
          <a:p>
            <a:pPr marL="0" indent="0" algn="ctr">
              <a:lnSpc>
                <a:spcPts val="4300"/>
              </a:lnSpc>
              <a:spcBef>
                <a:spcPts val="0"/>
              </a:spcBef>
              <a:buNone/>
            </a:pPr>
            <a:r>
              <a:rPr lang="en-US" sz="3600" spc="-150" dirty="0">
                <a:solidFill>
                  <a:srgbClr val="FFFF00"/>
                </a:solidFill>
              </a:rPr>
              <a:t>the whole body, </a:t>
            </a:r>
          </a:p>
          <a:p>
            <a:pPr marL="0" indent="0" algn="ctr">
              <a:lnSpc>
                <a:spcPts val="4300"/>
              </a:lnSpc>
              <a:spcBef>
                <a:spcPts val="0"/>
              </a:spcBef>
              <a:buNone/>
            </a:pPr>
            <a:r>
              <a:rPr lang="en-US" sz="3600" spc="-150" dirty="0"/>
              <a:t>Being fitted and held together </a:t>
            </a:r>
          </a:p>
          <a:p>
            <a:pPr marL="0" indent="0" algn="ctr">
              <a:lnSpc>
                <a:spcPts val="4300"/>
              </a:lnSpc>
              <a:spcBef>
                <a:spcPts val="0"/>
              </a:spcBef>
              <a:buNone/>
            </a:pPr>
            <a:r>
              <a:rPr lang="en-US" sz="3600" spc="-150" dirty="0"/>
              <a:t>by what every joint supplies, </a:t>
            </a:r>
          </a:p>
          <a:p>
            <a:pPr marL="0" indent="0" algn="ctr">
              <a:lnSpc>
                <a:spcPts val="4300"/>
              </a:lnSpc>
              <a:spcBef>
                <a:spcPts val="0"/>
              </a:spcBef>
              <a:buNone/>
            </a:pPr>
            <a:r>
              <a:rPr lang="en-US" sz="3600" spc="-150" dirty="0"/>
              <a:t>According to the proper working of each individual part, </a:t>
            </a:r>
          </a:p>
          <a:p>
            <a:pPr marL="0" indent="0" algn="ctr">
              <a:lnSpc>
                <a:spcPts val="4300"/>
              </a:lnSpc>
              <a:spcBef>
                <a:spcPts val="0"/>
              </a:spcBef>
              <a:buNone/>
            </a:pPr>
            <a:r>
              <a:rPr lang="en-US" sz="3600" spc="-150" dirty="0">
                <a:solidFill>
                  <a:srgbClr val="FFFF00"/>
                </a:solidFill>
              </a:rPr>
              <a:t>causes the growth of the body</a:t>
            </a:r>
            <a:r>
              <a:rPr lang="en-US" sz="3600" spc="-150" dirty="0"/>
              <a:t> </a:t>
            </a:r>
          </a:p>
          <a:p>
            <a:pPr marL="0" indent="0" algn="ctr">
              <a:lnSpc>
                <a:spcPts val="4300"/>
              </a:lnSpc>
              <a:spcBef>
                <a:spcPts val="0"/>
              </a:spcBef>
              <a:buNone/>
            </a:pPr>
            <a:r>
              <a:rPr lang="en-US" sz="3600" spc="-150" dirty="0"/>
              <a:t>For the building up of itself in love.” </a:t>
            </a:r>
          </a:p>
        </p:txBody>
      </p:sp>
      <p:sp>
        <p:nvSpPr>
          <p:cNvPr id="4" name="Content Placeholder 2">
            <a:extLst>
              <a:ext uri="{FF2B5EF4-FFF2-40B4-BE49-F238E27FC236}">
                <a16:creationId xmlns:a16="http://schemas.microsoft.com/office/drawing/2014/main" id="{3FE8285E-1CD6-4102-9B07-65655CD61F5D}"/>
              </a:ext>
            </a:extLst>
          </p:cNvPr>
          <p:cNvSpPr txBox="1">
            <a:spLocks/>
          </p:cNvSpPr>
          <p:nvPr/>
        </p:nvSpPr>
        <p:spPr>
          <a:xfrm>
            <a:off x="6848475" y="342900"/>
            <a:ext cx="5191126" cy="60579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ts val="4400"/>
              </a:lnSpc>
              <a:spcBef>
                <a:spcPts val="0"/>
              </a:spcBef>
              <a:buNone/>
            </a:pPr>
            <a:r>
              <a:rPr lang="zh-TW" altLang="en-US" sz="4000" b="1" spc="-150" dirty="0">
                <a:latin typeface="DFKai-SB" panose="03000509000000000000" pitchFamily="65" charset="-120"/>
                <a:ea typeface="DFKai-SB" panose="03000509000000000000" pitchFamily="65" charset="-120"/>
              </a:rPr>
              <a:t>惟用愛心說誠實話，</a:t>
            </a:r>
            <a:endParaRPr lang="en-US" altLang="zh-TW" sz="4000" b="1" spc="-150" dirty="0">
              <a:latin typeface="DFKai-SB" panose="03000509000000000000" pitchFamily="65" charset="-120"/>
              <a:ea typeface="DFKai-SB" panose="03000509000000000000" pitchFamily="65" charset="-120"/>
            </a:endParaRPr>
          </a:p>
          <a:p>
            <a:pPr marL="0" indent="0" algn="ctr">
              <a:lnSpc>
                <a:spcPts val="4400"/>
              </a:lnSpc>
              <a:spcBef>
                <a:spcPts val="0"/>
              </a:spcBef>
              <a:buNone/>
            </a:pPr>
            <a:r>
              <a:rPr lang="zh-TW" altLang="en-US" sz="4000" b="1" spc="-150" dirty="0">
                <a:solidFill>
                  <a:srgbClr val="FFFF00"/>
                </a:solidFill>
                <a:latin typeface="DFKai-SB" panose="03000509000000000000" pitchFamily="65" charset="-120"/>
                <a:ea typeface="DFKai-SB" panose="03000509000000000000" pitchFamily="65" charset="-120"/>
              </a:rPr>
              <a:t>凡事長進，</a:t>
            </a:r>
            <a:endParaRPr lang="en-US" altLang="zh-TW" sz="4000" b="1" spc="-150" dirty="0">
              <a:solidFill>
                <a:srgbClr val="FFFF00"/>
              </a:solidFill>
              <a:latin typeface="DFKai-SB" panose="03000509000000000000" pitchFamily="65" charset="-120"/>
              <a:ea typeface="DFKai-SB" panose="03000509000000000000" pitchFamily="65" charset="-120"/>
            </a:endParaRPr>
          </a:p>
          <a:p>
            <a:pPr marL="0" indent="0" algn="ctr">
              <a:lnSpc>
                <a:spcPts val="4400"/>
              </a:lnSpc>
              <a:spcBef>
                <a:spcPts val="0"/>
              </a:spcBef>
              <a:buNone/>
            </a:pPr>
            <a:r>
              <a:rPr lang="zh-TW" altLang="en-US" sz="4000" b="1" spc="-150" dirty="0">
                <a:solidFill>
                  <a:schemeClr val="bg1"/>
                </a:solidFill>
                <a:highlight>
                  <a:srgbClr val="FFFF00"/>
                </a:highlight>
                <a:latin typeface="DFKai-SB" panose="03000509000000000000" pitchFamily="65" charset="-120"/>
                <a:ea typeface="DFKai-SB" panose="03000509000000000000" pitchFamily="65" charset="-120"/>
              </a:rPr>
              <a:t>連於</a:t>
            </a:r>
            <a:r>
              <a:rPr lang="en-US" altLang="zh-TW" sz="3600" b="1" spc="-150" dirty="0">
                <a:solidFill>
                  <a:schemeClr val="bg1"/>
                </a:solidFill>
                <a:highlight>
                  <a:srgbClr val="FFFF00"/>
                </a:highlight>
                <a:latin typeface="DFKai-SB" panose="03000509000000000000" pitchFamily="65" charset="-120"/>
                <a:ea typeface="DFKai-SB" panose="03000509000000000000" pitchFamily="65" charset="-120"/>
              </a:rPr>
              <a:t>(into)</a:t>
            </a:r>
            <a:r>
              <a:rPr lang="zh-TW" altLang="en-US" sz="4000" b="1" spc="-150" dirty="0">
                <a:solidFill>
                  <a:schemeClr val="bg1"/>
                </a:solidFill>
                <a:highlight>
                  <a:srgbClr val="FFFF00"/>
                </a:highlight>
                <a:latin typeface="DFKai-SB" panose="03000509000000000000" pitchFamily="65" charset="-120"/>
                <a:ea typeface="DFKai-SB" panose="03000509000000000000" pitchFamily="65" charset="-120"/>
              </a:rPr>
              <a:t>元首基督，</a:t>
            </a:r>
            <a:r>
              <a:rPr lang="zh-TW" altLang="en-US" sz="4000" b="1" spc="-150" dirty="0">
                <a:latin typeface="DFKai-SB" panose="03000509000000000000" pitchFamily="65" charset="-120"/>
                <a:ea typeface="DFKai-SB" panose="03000509000000000000" pitchFamily="65" charset="-120"/>
              </a:rPr>
              <a:t> </a:t>
            </a:r>
          </a:p>
          <a:p>
            <a:pPr marL="0" indent="0" algn="ctr">
              <a:lnSpc>
                <a:spcPts val="4400"/>
              </a:lnSpc>
              <a:spcBef>
                <a:spcPts val="0"/>
              </a:spcBef>
              <a:buNone/>
            </a:pPr>
            <a:r>
              <a:rPr lang="zh-TW" altLang="en-US" sz="4000" b="1" spc="-150" dirty="0">
                <a:solidFill>
                  <a:srgbClr val="FFFF00"/>
                </a:solidFill>
                <a:latin typeface="DFKai-SB" panose="03000509000000000000" pitchFamily="65" charset="-120"/>
                <a:ea typeface="DFKai-SB" panose="03000509000000000000" pitchFamily="65" charset="-120"/>
              </a:rPr>
              <a:t>全身都</a:t>
            </a:r>
            <a:endParaRPr lang="en-US" altLang="zh-TW" sz="4000" b="1" spc="-150" dirty="0">
              <a:solidFill>
                <a:srgbClr val="FFFF00"/>
              </a:solidFill>
              <a:latin typeface="DFKai-SB" panose="03000509000000000000" pitchFamily="65" charset="-120"/>
              <a:ea typeface="DFKai-SB" panose="03000509000000000000" pitchFamily="65" charset="-120"/>
            </a:endParaRPr>
          </a:p>
          <a:p>
            <a:pPr marL="0" indent="0" algn="ctr">
              <a:lnSpc>
                <a:spcPts val="4400"/>
              </a:lnSpc>
              <a:spcBef>
                <a:spcPts val="0"/>
              </a:spcBef>
              <a:buNone/>
            </a:pPr>
            <a:r>
              <a:rPr lang="zh-TW" altLang="en-US" sz="4000" b="1" spc="-150" dirty="0">
                <a:solidFill>
                  <a:schemeClr val="bg1"/>
                </a:solidFill>
                <a:highlight>
                  <a:srgbClr val="FFFF00"/>
                </a:highlight>
                <a:latin typeface="DFKai-SB" panose="03000509000000000000" pitchFamily="65" charset="-120"/>
                <a:ea typeface="DFKai-SB" panose="03000509000000000000" pitchFamily="65" charset="-120"/>
              </a:rPr>
              <a:t>靠</a:t>
            </a:r>
            <a:r>
              <a:rPr lang="en-US" altLang="zh-TW" sz="3600" b="1" spc="-150" dirty="0">
                <a:solidFill>
                  <a:schemeClr val="bg1"/>
                </a:solidFill>
                <a:highlight>
                  <a:srgbClr val="FFFF00"/>
                </a:highlight>
                <a:latin typeface="DFKai-SB" panose="03000509000000000000" pitchFamily="65" charset="-120"/>
                <a:ea typeface="DFKai-SB" panose="03000509000000000000" pitchFamily="65" charset="-120"/>
              </a:rPr>
              <a:t>(out of)</a:t>
            </a:r>
            <a:r>
              <a:rPr lang="zh-TW" altLang="en-US" sz="4000" b="1" spc="-150" dirty="0">
                <a:solidFill>
                  <a:schemeClr val="bg1"/>
                </a:solidFill>
                <a:highlight>
                  <a:srgbClr val="FFFF00"/>
                </a:highlight>
                <a:latin typeface="DFKai-SB" panose="03000509000000000000" pitchFamily="65" charset="-120"/>
                <a:ea typeface="DFKai-SB" panose="03000509000000000000" pitchFamily="65" charset="-120"/>
              </a:rPr>
              <a:t>他</a:t>
            </a:r>
            <a:endParaRPr lang="en-US" altLang="zh-TW" sz="4000" b="1" spc="-150" dirty="0">
              <a:solidFill>
                <a:schemeClr val="bg1"/>
              </a:solidFill>
              <a:highlight>
                <a:srgbClr val="FFFF00"/>
              </a:highlight>
              <a:latin typeface="DFKai-SB" panose="03000509000000000000" pitchFamily="65" charset="-120"/>
              <a:ea typeface="DFKai-SB" panose="03000509000000000000" pitchFamily="65" charset="-120"/>
            </a:endParaRPr>
          </a:p>
          <a:p>
            <a:pPr marL="0" indent="0" algn="ctr">
              <a:lnSpc>
                <a:spcPts val="4400"/>
              </a:lnSpc>
              <a:spcBef>
                <a:spcPts val="0"/>
              </a:spcBef>
              <a:buNone/>
            </a:pPr>
            <a:r>
              <a:rPr lang="zh-TW" altLang="en-US" sz="4000" b="1" spc="-150" dirty="0">
                <a:latin typeface="DFKai-SB" panose="03000509000000000000" pitchFamily="65" charset="-120"/>
                <a:ea typeface="DFKai-SB" panose="03000509000000000000" pitchFamily="65" charset="-120"/>
              </a:rPr>
              <a:t>聯絡得合式，</a:t>
            </a:r>
            <a:endParaRPr lang="en-US" altLang="zh-TW" sz="4000" b="1" spc="-150" dirty="0">
              <a:latin typeface="DFKai-SB" panose="03000509000000000000" pitchFamily="65" charset="-120"/>
              <a:ea typeface="DFKai-SB" panose="03000509000000000000" pitchFamily="65" charset="-120"/>
            </a:endParaRPr>
          </a:p>
          <a:p>
            <a:pPr marL="0" indent="0" algn="ctr">
              <a:lnSpc>
                <a:spcPts val="4400"/>
              </a:lnSpc>
              <a:spcBef>
                <a:spcPts val="0"/>
              </a:spcBef>
              <a:buNone/>
            </a:pPr>
            <a:r>
              <a:rPr lang="zh-TW" altLang="en-US" sz="4000" b="1" spc="-150" dirty="0">
                <a:latin typeface="DFKai-SB" panose="03000509000000000000" pitchFamily="65" charset="-120"/>
                <a:ea typeface="DFKai-SB" panose="03000509000000000000" pitchFamily="65" charset="-120"/>
              </a:rPr>
              <a:t>百節各按各職，</a:t>
            </a:r>
            <a:endParaRPr lang="en-US" altLang="zh-TW" sz="4000" b="1" spc="-150" dirty="0">
              <a:latin typeface="DFKai-SB" panose="03000509000000000000" pitchFamily="65" charset="-120"/>
              <a:ea typeface="DFKai-SB" panose="03000509000000000000" pitchFamily="65" charset="-120"/>
            </a:endParaRPr>
          </a:p>
          <a:p>
            <a:pPr marL="0" indent="0" algn="ctr">
              <a:lnSpc>
                <a:spcPts val="4400"/>
              </a:lnSpc>
              <a:spcBef>
                <a:spcPts val="0"/>
              </a:spcBef>
              <a:buNone/>
            </a:pPr>
            <a:r>
              <a:rPr lang="zh-TW" altLang="en-US" sz="4000" b="1" spc="-150" dirty="0">
                <a:latin typeface="DFKai-SB" panose="03000509000000000000" pitchFamily="65" charset="-120"/>
                <a:ea typeface="DFKai-SB" panose="03000509000000000000" pitchFamily="65" charset="-120"/>
              </a:rPr>
              <a:t>照著各體的功用</a:t>
            </a:r>
            <a:endParaRPr lang="en-US" altLang="zh-TW" sz="4000" b="1" spc="-150" dirty="0">
              <a:latin typeface="DFKai-SB" panose="03000509000000000000" pitchFamily="65" charset="-120"/>
              <a:ea typeface="DFKai-SB" panose="03000509000000000000" pitchFamily="65" charset="-120"/>
            </a:endParaRPr>
          </a:p>
          <a:p>
            <a:pPr marL="0" indent="0" algn="ctr">
              <a:lnSpc>
                <a:spcPts val="4400"/>
              </a:lnSpc>
              <a:spcBef>
                <a:spcPts val="0"/>
              </a:spcBef>
              <a:buNone/>
            </a:pPr>
            <a:r>
              <a:rPr lang="zh-TW" altLang="en-US" sz="4000" b="1" spc="-150" dirty="0">
                <a:latin typeface="DFKai-SB" panose="03000509000000000000" pitchFamily="65" charset="-120"/>
                <a:ea typeface="DFKai-SB" panose="03000509000000000000" pitchFamily="65" charset="-120"/>
              </a:rPr>
              <a:t>彼此相助，</a:t>
            </a:r>
            <a:endParaRPr lang="en-US" altLang="zh-TW" sz="4000" b="1" spc="-150" dirty="0">
              <a:latin typeface="DFKai-SB" panose="03000509000000000000" pitchFamily="65" charset="-120"/>
              <a:ea typeface="DFKai-SB" panose="03000509000000000000" pitchFamily="65" charset="-120"/>
            </a:endParaRPr>
          </a:p>
          <a:p>
            <a:pPr marL="0" indent="0" algn="ctr">
              <a:lnSpc>
                <a:spcPts val="4400"/>
              </a:lnSpc>
              <a:spcBef>
                <a:spcPts val="0"/>
              </a:spcBef>
              <a:buNone/>
            </a:pPr>
            <a:r>
              <a:rPr lang="zh-TW" altLang="en-US" sz="4000" b="1" spc="-150" dirty="0">
                <a:latin typeface="DFKai-SB" panose="03000509000000000000" pitchFamily="65" charset="-120"/>
                <a:ea typeface="DFKai-SB" panose="03000509000000000000" pitchFamily="65" charset="-120"/>
              </a:rPr>
              <a:t>便叫</a:t>
            </a:r>
            <a:r>
              <a:rPr lang="zh-TW" altLang="en-US" sz="4000" b="1" spc="-150" dirty="0">
                <a:solidFill>
                  <a:srgbClr val="FFFF00"/>
                </a:solidFill>
                <a:latin typeface="DFKai-SB" panose="03000509000000000000" pitchFamily="65" charset="-120"/>
                <a:ea typeface="DFKai-SB" panose="03000509000000000000" pitchFamily="65" charset="-120"/>
              </a:rPr>
              <a:t>身體漸漸增長</a:t>
            </a:r>
            <a:r>
              <a:rPr lang="zh-TW" altLang="en-US" sz="4000" b="1" spc="-150" dirty="0">
                <a:latin typeface="DFKai-SB" panose="03000509000000000000" pitchFamily="65" charset="-120"/>
                <a:ea typeface="DFKai-SB" panose="03000509000000000000" pitchFamily="65" charset="-120"/>
              </a:rPr>
              <a:t>，</a:t>
            </a:r>
            <a:endParaRPr lang="en-US" altLang="zh-TW" sz="4000" b="1" spc="-150" dirty="0">
              <a:latin typeface="DFKai-SB" panose="03000509000000000000" pitchFamily="65" charset="-120"/>
              <a:ea typeface="DFKai-SB" panose="03000509000000000000" pitchFamily="65" charset="-120"/>
            </a:endParaRPr>
          </a:p>
          <a:p>
            <a:pPr marL="0" indent="0" algn="ctr">
              <a:lnSpc>
                <a:spcPts val="4400"/>
              </a:lnSpc>
              <a:spcBef>
                <a:spcPts val="0"/>
              </a:spcBef>
              <a:buNone/>
            </a:pPr>
            <a:r>
              <a:rPr lang="zh-TW" altLang="en-US" sz="4000" b="1" spc="-150" dirty="0">
                <a:latin typeface="DFKai-SB" panose="03000509000000000000" pitchFamily="65" charset="-120"/>
                <a:ea typeface="DFKai-SB" panose="03000509000000000000" pitchFamily="65" charset="-120"/>
              </a:rPr>
              <a:t>在愛中建立自己。</a:t>
            </a:r>
            <a:endParaRPr lang="en-US" sz="4000" b="1" spc="-150"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725887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7973C-798F-4593-BAFC-A2F2ED5E73F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F92EF2F-7AE2-4933-A3D7-2794A36AA170}"/>
              </a:ext>
            </a:extLst>
          </p:cNvPr>
          <p:cNvSpPr>
            <a:spLocks noGrp="1"/>
          </p:cNvSpPr>
          <p:nvPr>
            <p:ph idx="1"/>
          </p:nvPr>
        </p:nvSpPr>
        <p:spPr/>
        <p:txBody>
          <a:bodyPr>
            <a:normAutofit/>
          </a:bodyPr>
          <a:lstStyle/>
          <a:p>
            <a:pPr marL="0" indent="0" algn="ctr">
              <a:buNone/>
            </a:pPr>
            <a:r>
              <a:rPr lang="en-US" sz="4000" b="1" dirty="0">
                <a:latin typeface="Garamond" panose="02020404030301010803" pitchFamily="18" charset="0"/>
              </a:rPr>
              <a:t>The way to grow a church </a:t>
            </a:r>
            <a:br>
              <a:rPr lang="en-US" sz="4000" b="1" dirty="0">
                <a:latin typeface="Garamond" panose="02020404030301010803" pitchFamily="18" charset="0"/>
              </a:rPr>
            </a:br>
            <a:r>
              <a:rPr lang="en-US" sz="4000" b="1" dirty="0">
                <a:latin typeface="Garamond" panose="02020404030301010803" pitchFamily="18" charset="0"/>
              </a:rPr>
              <a:t>is grow </a:t>
            </a:r>
            <a:r>
              <a:rPr lang="en-US" sz="5000" b="1" u="sng" dirty="0">
                <a:latin typeface="Garamond" panose="02020404030301010803" pitchFamily="18" charset="0"/>
              </a:rPr>
              <a:t>into Christ</a:t>
            </a:r>
          </a:p>
        </p:txBody>
      </p:sp>
    </p:spTree>
    <p:extLst>
      <p:ext uri="{BB962C8B-B14F-4D97-AF65-F5344CB8AC3E}">
        <p14:creationId xmlns:p14="http://schemas.microsoft.com/office/powerpoint/2010/main" val="90254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7973C-798F-4593-BAFC-A2F2ED5E73F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F92EF2F-7AE2-4933-A3D7-2794A36AA170}"/>
              </a:ext>
            </a:extLst>
          </p:cNvPr>
          <p:cNvSpPr>
            <a:spLocks noGrp="1"/>
          </p:cNvSpPr>
          <p:nvPr>
            <p:ph idx="1"/>
          </p:nvPr>
        </p:nvSpPr>
        <p:spPr/>
        <p:txBody>
          <a:bodyPr>
            <a:normAutofit/>
          </a:bodyPr>
          <a:lstStyle/>
          <a:p>
            <a:pPr marL="0" indent="0" algn="ctr">
              <a:buNone/>
            </a:pPr>
            <a:r>
              <a:rPr lang="en-US" sz="4000" b="1" dirty="0">
                <a:latin typeface="Garamond" panose="02020404030301010803" pitchFamily="18" charset="0"/>
              </a:rPr>
              <a:t>The way to grow into Christ is: </a:t>
            </a:r>
          </a:p>
          <a:p>
            <a:pPr marL="0" indent="0" algn="ctr">
              <a:buNone/>
            </a:pPr>
            <a:r>
              <a:rPr lang="en-US" sz="4000" b="1" dirty="0">
                <a:solidFill>
                  <a:srgbClr val="FFFF00"/>
                </a:solidFill>
                <a:latin typeface="Garamond" panose="02020404030301010803" pitchFamily="18" charset="0"/>
              </a:rPr>
              <a:t>By doing/speaking the truth</a:t>
            </a:r>
          </a:p>
          <a:p>
            <a:pPr marL="0" indent="0" algn="ctr">
              <a:buNone/>
            </a:pPr>
            <a:r>
              <a:rPr lang="en-US" sz="4000" b="1" dirty="0">
                <a:solidFill>
                  <a:srgbClr val="FFFF00"/>
                </a:solidFill>
                <a:latin typeface="Garamond" panose="02020404030301010803" pitchFamily="18" charset="0"/>
              </a:rPr>
              <a:t>in Christ’s love</a:t>
            </a:r>
          </a:p>
          <a:p>
            <a:pPr marL="0" indent="0" algn="ctr">
              <a:buNone/>
            </a:pPr>
            <a:r>
              <a:rPr lang="en-US" sz="4000" b="1" dirty="0">
                <a:solidFill>
                  <a:srgbClr val="FFFF00"/>
                </a:solidFill>
                <a:latin typeface="Garamond" panose="02020404030301010803" pitchFamily="18" charset="0"/>
              </a:rPr>
              <a:t>in every aspect </a:t>
            </a:r>
          </a:p>
        </p:txBody>
      </p:sp>
    </p:spTree>
    <p:extLst>
      <p:ext uri="{BB962C8B-B14F-4D97-AF65-F5344CB8AC3E}">
        <p14:creationId xmlns:p14="http://schemas.microsoft.com/office/powerpoint/2010/main" val="16385644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739</TotalTime>
  <Words>303</Words>
  <Application>Microsoft Office PowerPoint</Application>
  <PresentationFormat>Widescreen</PresentationFormat>
  <Paragraphs>45</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DFKai-SB</vt:lpstr>
      <vt:lpstr>Arial</vt:lpstr>
      <vt:lpstr>Calibri</vt:lpstr>
      <vt:lpstr>Calibri Light</vt:lpstr>
      <vt:lpstr>Garamond</vt:lpstr>
      <vt:lpstr>Office Theme</vt:lpstr>
      <vt:lpstr>PowerPoint Presentation</vt:lpstr>
      <vt:lpstr>Ephesians 4</vt:lpstr>
      <vt:lpstr>PowerPoint Presentation</vt:lpstr>
      <vt:lpstr>In and Out of Church 教會的入與出</vt:lpstr>
      <vt:lpstr>PowerPoint Presentation</vt:lpstr>
      <vt:lpstr>By “in and out” we do not mean… 我們不是在說</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Dennis Wong</dc:creator>
  <cp:lastModifiedBy>Dennis Wong</cp:lastModifiedBy>
  <cp:revision>3</cp:revision>
  <dcterms:created xsi:type="dcterms:W3CDTF">2019-10-05T18:43:04Z</dcterms:created>
  <dcterms:modified xsi:type="dcterms:W3CDTF">2019-10-06T13:12:02Z</dcterms:modified>
</cp:coreProperties>
</file>