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5" r:id="rId6"/>
    <p:sldId id="259" r:id="rId7"/>
    <p:sldId id="260" r:id="rId8"/>
    <p:sldId id="261" r:id="rId9"/>
    <p:sldId id="266" r:id="rId10"/>
    <p:sldId id="270" r:id="rId11"/>
    <p:sldId id="268" r:id="rId12"/>
    <p:sldId id="269" r:id="rId13"/>
    <p:sldId id="274" r:id="rId14"/>
    <p:sldId id="273" r:id="rId15"/>
    <p:sldId id="272" r:id="rId16"/>
    <p:sldId id="271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6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870F9-CA7D-407D-B605-26A7C14C1594}" v="565" dt="2019-10-13T13:11:49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2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8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8E5-6A1E-4B7A-8D4F-45F32A3E9DAA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5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AD56-E6F8-4E91-86E7-2D1C73A64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220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脫去舊人，穿上新人</a:t>
            </a:r>
            <a:endParaRPr lang="en-US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DA4D4-95C5-4013-9494-07FF6BF9B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4895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弗 </a:t>
            </a: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4:17-24</a:t>
            </a:r>
            <a:endParaRPr lang="en-US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12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4:11-13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「他所賜的，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有使徒，有先知，有傳福音的，有牧師和教師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，為要成全聖徒，各盡其職，建立基督的身體，</a:t>
            </a:r>
            <a:r>
              <a:rPr lang="zh-TW" altLang="en-US" sz="4000" u="dbl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直等到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我們眾人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在真道上同歸於一，認識神的兒子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</a:t>
            </a:r>
            <a:r>
              <a:rPr lang="zh-TW" altLang="en-US" sz="4000" u="dbl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得以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長大成人，滿有基督長成的身量。」</a:t>
            </a:r>
          </a:p>
        </p:txBody>
      </p:sp>
    </p:spTree>
    <p:extLst>
      <p:ext uri="{BB962C8B-B14F-4D97-AF65-F5344CB8AC3E}">
        <p14:creationId xmlns:p14="http://schemas.microsoft.com/office/powerpoint/2010/main" val="417863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4:11-13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「他所賜的，有使徒，有先知，有傳福音的，有牧師和教師，為要成全聖徒，各盡其職，建立基督的身體，直等到我們眾人在真道上同歸於一，認識神的兒子，得以長大成人，滿有基督長成的身量。」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4:14 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「</a:t>
            </a:r>
            <a:r>
              <a:rPr lang="zh-TW" altLang="en-US" sz="4000" u="dbl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使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我們不再作小孩子，中了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人的詭計和欺騙的法術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，被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一切異教之風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搖動，飄來飄去，就隨從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各樣的異端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214680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4:15-16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「</a:t>
            </a:r>
            <a:r>
              <a:rPr lang="zh-TW" altLang="en-US" sz="4000" u="dbl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愛心說誠實話（愛心中說真理）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，凡事長進，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連於元首基督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，全身都靠他聯絡得合式，百節各按各職，照著各體的功用彼此相助，便叫身體漸漸增長，在愛中建立自己」</a:t>
            </a:r>
          </a:p>
        </p:txBody>
      </p:sp>
    </p:spTree>
    <p:extLst>
      <p:ext uri="{BB962C8B-B14F-4D97-AF65-F5344CB8AC3E}">
        <p14:creationId xmlns:p14="http://schemas.microsoft.com/office/powerpoint/2010/main" val="2227065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110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rgbClr val="FFFF00"/>
                </a:solidFill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沒有愛心就不要說真理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418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沒有愛心就不要說真理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rgbClr val="FFFF00"/>
                </a:solidFill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沒有正確的溝通方式，就不要說真理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491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沒有愛心就不要說真理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沒有正確的溝通方式，就不要說真理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rgbClr val="FFFF00"/>
                </a:solidFill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不冒犯人的才能說真理</a:t>
            </a:r>
          </a:p>
        </p:txBody>
      </p:sp>
    </p:spTree>
    <p:extLst>
      <p:ext uri="{BB962C8B-B14F-4D97-AF65-F5344CB8AC3E}">
        <p14:creationId xmlns:p14="http://schemas.microsoft.com/office/powerpoint/2010/main" val="120319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沒有愛心就不要說真理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沒有正確的溝通方式，就不要說真理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不冒犯人的才能說真理</a:t>
            </a: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DAC1A793-E64D-4952-81F8-B56369BEF8C3}"/>
              </a:ext>
            </a:extLst>
          </p:cNvPr>
          <p:cNvSpPr/>
          <p:nvPr/>
        </p:nvSpPr>
        <p:spPr>
          <a:xfrm>
            <a:off x="1761423" y="702644"/>
            <a:ext cx="8816741" cy="5351647"/>
          </a:xfrm>
          <a:prstGeom prst="mathMultiply">
            <a:avLst/>
          </a:prstGeom>
          <a:solidFill>
            <a:schemeClr val="bg2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7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624525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惟用愛心說誠實話</a:t>
            </a:r>
            <a:endParaRPr lang="en-US" altLang="zh-TW" sz="5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rgbClr val="FFFF00"/>
                </a:solidFill>
                <a:sym typeface="Symbol" panose="05050102010706020507" pitchFamily="18" charset="2"/>
              </a:rPr>
              <a:t>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真理既是如此重要，基於愛心的原故，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不要教導人的話，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乃把基督福音的真理說出來吧，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好叫我們可以連於基督，</a:t>
            </a:r>
            <a:endParaRPr lang="en-US" altLang="zh-TW" sz="5000" dirty="0">
              <a:solidFill>
                <a:srgbClr val="FFFF00"/>
              </a:solidFill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5000" dirty="0">
                <a:solidFill>
                  <a:srgbClr val="FFFF00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在愛中成長！</a:t>
            </a:r>
          </a:p>
        </p:txBody>
      </p:sp>
    </p:spTree>
    <p:extLst>
      <p:ext uri="{BB962C8B-B14F-4D97-AF65-F5344CB8AC3E}">
        <p14:creationId xmlns:p14="http://schemas.microsoft.com/office/powerpoint/2010/main" val="1704948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</a:t>
            </a:r>
            <a:endParaRPr lang="en-US" altLang="zh-TW" sz="4000" b="1" dirty="0">
              <a:solidFill>
                <a:schemeClr val="bg1"/>
              </a:solidFill>
              <a:highlight>
                <a:srgbClr val="FFFF00"/>
              </a:highlight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你們行事不要再像外邦人存虛妄的心行事。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chemeClr val="bg1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都因自己無知，心裡剛硬；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貪行種種的污穢。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850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所以我說，且在主裡確實的說，你們行事不要再像外邦人存虛妄的心行事。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他們心地昏昧，與神所賜的生命隔絕了，都因自己無知，心裡剛硬；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良心既然喪盡，就放縱私慾，貪行種種的污穢。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你們學了基督，卻不是這樣。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如果你們聽過他的道，領了他的教，學了他的真理，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就要脫去你們從前行為上的舊人，這舊人是因私慾的迷惑漸漸變壞的；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又要將你們的心志改換一新，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並且穿上新人；這新人是照著神的形像造的，有真理的仁義和聖潔。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9491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AD56-E6F8-4E91-86E7-2D1C73A64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220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脫去舊人</a:t>
            </a:r>
            <a:endParaRPr lang="en-US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DA4D4-95C5-4013-9494-07FF6BF9B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4895"/>
            <a:ext cx="9144000" cy="1655762"/>
          </a:xfrm>
        </p:spPr>
        <p:txBody>
          <a:bodyPr>
            <a:normAutofit/>
          </a:bodyPr>
          <a:lstStyle/>
          <a:p>
            <a:endParaRPr lang="en-US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457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你們行事不要再像外邦人存虛妄的心行事。</a:t>
            </a: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都因自己無知，心裡剛硬；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貪行種種的污穢。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6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就要脫去你們從前行為上的舊人，這舊人是因私慾的迷惑漸漸變壞的；</a:t>
            </a:r>
            <a:endParaRPr lang="en-US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6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802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</a:t>
            </a: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你們行事不要再像外邦人存虛妄的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（意念）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行事。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（心思）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昏昧，與神所賜的生命隔絕了，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都因自己無知，心裡剛硬；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（把自己交給放蕩的情慾）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</a:t>
            </a:r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（在貪婪中）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行種種的污穢。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6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就要脫去你們從前行為上的舊人，這舊人是因私慾的迷惑漸漸變壞的；</a:t>
            </a:r>
            <a:endParaRPr lang="en-US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6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1628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你們學了基督，卻不是這樣。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如果你們聽過他的道，領了他的教，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學了他的真理，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這舊人是因私慾的迷惑漸漸變壞的；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又要將你們的心志改換一新，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這新人是照著神的形像造的，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有真理的仁義和聖潔。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2189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你們學了基督，卻不是這樣。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你們聽過祂的道，在祂裡面受教導，</a:t>
            </a:r>
            <a:endParaRPr lang="en-US" altLang="zh-TW" sz="4000" b="1" dirty="0">
              <a:solidFill>
                <a:schemeClr val="bg1"/>
              </a:solidFill>
              <a:highlight>
                <a:srgbClr val="FFFF00"/>
              </a:highlight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因為真理在耶穌裡，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這舊人是因私慾的迷惑漸漸變壞的；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心靈被持續的更新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這新人是照著神的形像造的，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有真理的仁義和聖潔。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74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564D-D30E-41FC-9ACD-8B1AFA640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28730-9BBF-4FDE-A810-697CD791C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4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4ACAD-1564-45F4-A2A1-04C8A95B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4889"/>
            <a:ext cx="10515600" cy="4149124"/>
          </a:xfrm>
        </p:spPr>
        <p:txBody>
          <a:bodyPr anchor="t">
            <a:normAutofit/>
          </a:bodyPr>
          <a:lstStyle/>
          <a:p>
            <a:r>
              <a:rPr lang="zh-TW" altLang="en-US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問題：我們為何那麼注重基督福音的真理？</a:t>
            </a:r>
            <a:br>
              <a:rPr lang="en-US" altLang="zh-TW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br>
              <a:rPr lang="en-US" altLang="zh-TW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endParaRPr lang="en-US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229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4ACAD-1564-45F4-A2A1-04C8A95B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4889"/>
            <a:ext cx="10515600" cy="4149124"/>
          </a:xfrm>
        </p:spPr>
        <p:txBody>
          <a:bodyPr anchor="t">
            <a:normAutofit/>
          </a:bodyPr>
          <a:lstStyle/>
          <a:p>
            <a:r>
              <a:rPr lang="zh-TW" altLang="en-US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問題：我們為何那麼注重基督福音的真理？</a:t>
            </a:r>
            <a:br>
              <a:rPr lang="en-US" altLang="zh-TW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br>
              <a:rPr lang="en-US" altLang="zh-TW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zh-TW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答案：唯有基督福音的真理能使我們脫去舊人，穿上新人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178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你們行事不要再像外邦人存虛妄的心行事。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他們心地昏昧，與神所賜的生命隔絕了，都因自己無知，心裡剛硬；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良心既然喪盡，就放縱私慾，貪行種種的污穢。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你們學了基督，卻不是這樣。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如果你們聽過他的道，領了他的教，學了他的真理，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就要脫去你們從前行為上的舊人，這舊人是因私慾的迷惑漸漸變壞的；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又要將你們的心志改換一新，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並且穿上新人；這新人是照著神的形像造的，有真理的仁義和聖潔。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570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所以我說，且在主裡確實的說，你們行事不要再像外邦人存虛妄的心行事。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他們心地昏昧，與神所賜的生命隔絕了，都因自己無知，心裡剛硬；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良心既然喪盡，就放縱私慾，貪行種種的污穢。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卻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不是這樣。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如果你們聽過他的道，領了他的教，學了他的真理，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就要脫去你們從前行為上的舊人，這舊人是因私慾的迷惑漸漸變壞的；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又要將你們的心志改換一新，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並且穿上新人；這新人是照著神的形像造的，有真理的仁義和聖潔。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6958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17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所以我說，且在主裡確實的說，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你們行事不要再像外邦人存虛妄的心行事。</a:t>
            </a: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18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他們心地昏昧，與神所賜的生命隔絕了，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chemeClr val="bg1"/>
                </a:solidFill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都因自己無知，心裡剛硬；</a:t>
            </a:r>
            <a:endParaRPr lang="en-US" altLang="zh-TW" sz="4000" b="1" dirty="0">
              <a:solidFill>
                <a:schemeClr val="bg1"/>
              </a:solidFill>
              <a:highlight>
                <a:srgbClr val="FFFF00"/>
              </a:highlight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19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良心既然喪盡，就放縱私慾，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貪行種種的污穢。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948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7479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20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你們學了基督，卻不是這樣。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21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如果你們聽過他的道，領了他的教，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學了他的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真理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22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就要脫去你們從前行為上的舊人，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這舊人是因私慾的迷惑漸漸變壞的；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23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又要將你們的心志改換一新，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24</a:t>
            </a:r>
            <a:r>
              <a:rPr 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 	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並且穿上新人；</a:t>
            </a:r>
            <a:endParaRPr lang="en-US" altLang="zh-TW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這新人是照著神的形像造的，</a:t>
            </a:r>
            <a:b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</a:br>
            <a:r>
              <a:rPr lang="en-US" altLang="zh-TW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	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有</a:t>
            </a:r>
            <a:r>
              <a:rPr lang="zh-TW" altLang="en-US" sz="4000" b="1" dirty="0">
                <a:solidFill>
                  <a:schemeClr val="bg1"/>
                </a:solidFill>
                <a:highlight>
                  <a:srgbClr val="FFFF00"/>
                </a:highlight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真理</a:t>
            </a:r>
            <a:r>
              <a:rPr lang="zh-TW" altLang="en-US" sz="40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的仁義和聖潔。</a:t>
            </a:r>
            <a:endParaRPr lang="en-US" sz="40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624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C8BF-E367-47DE-897A-9CA1F316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35F93-F568-4876-A19B-23BBC6929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68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422</Words>
  <Application>Microsoft Office PowerPoint</Application>
  <PresentationFormat>Widescreen</PresentationFormat>
  <Paragraphs>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HanWang KaiBold-Gb5</vt:lpstr>
      <vt:lpstr>Arial</vt:lpstr>
      <vt:lpstr>Calibri</vt:lpstr>
      <vt:lpstr>Calibri Light</vt:lpstr>
      <vt:lpstr>Office Theme</vt:lpstr>
      <vt:lpstr>脫去舊人，穿上新人</vt:lpstr>
      <vt:lpstr>PowerPoint Presentation</vt:lpstr>
      <vt:lpstr>問題：我們為何那麼注重基督福音的真理？  </vt:lpstr>
      <vt:lpstr>問題：我們為何那麼注重基督福音的真理？  答案：唯有基督福音的真理能使我們脫去舊人，穿上新人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脫去舊人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3</cp:revision>
  <dcterms:created xsi:type="dcterms:W3CDTF">2019-10-05T18:43:04Z</dcterms:created>
  <dcterms:modified xsi:type="dcterms:W3CDTF">2019-10-13T13:15:53Z</dcterms:modified>
</cp:coreProperties>
</file>