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6" r:id="rId3"/>
    <p:sldId id="294" r:id="rId4"/>
    <p:sldId id="307" r:id="rId5"/>
    <p:sldId id="308" r:id="rId6"/>
    <p:sldId id="309" r:id="rId7"/>
    <p:sldId id="31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F8408D-2778-497E-B4C5-B55F3C7BCC55}"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135819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F8408D-2778-497E-B4C5-B55F3C7BCC55}"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192311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F8408D-2778-497E-B4C5-B55F3C7BCC55}"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248602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F8408D-2778-497E-B4C5-B55F3C7BCC55}"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315052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F8408D-2778-497E-B4C5-B55F3C7BCC55}"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263552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F8408D-2778-497E-B4C5-B55F3C7BCC55}"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4248771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F8408D-2778-497E-B4C5-B55F3C7BCC55}" type="datetimeFigureOut">
              <a:rPr lang="en-US" smtClean="0"/>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381694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F8408D-2778-497E-B4C5-B55F3C7BCC55}" type="datetimeFigureOut">
              <a:rPr lang="en-US" smtClean="0"/>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255153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8408D-2778-497E-B4C5-B55F3C7BCC55}" type="datetimeFigureOut">
              <a:rPr lang="en-US" smtClean="0"/>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3064241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F8408D-2778-497E-B4C5-B55F3C7BCC55}"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243421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F8408D-2778-497E-B4C5-B55F3C7BCC55}"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C6060-0ACB-4EAD-850F-C25E3A928173}" type="slidenum">
              <a:rPr lang="en-US" smtClean="0"/>
              <a:t>‹#›</a:t>
            </a:fld>
            <a:endParaRPr lang="en-US"/>
          </a:p>
        </p:txBody>
      </p:sp>
    </p:spTree>
    <p:extLst>
      <p:ext uri="{BB962C8B-B14F-4D97-AF65-F5344CB8AC3E}">
        <p14:creationId xmlns:p14="http://schemas.microsoft.com/office/powerpoint/2010/main" val="193966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8408D-2778-497E-B4C5-B55F3C7BCC55}" type="datetimeFigureOut">
              <a:rPr lang="en-US" smtClean="0"/>
              <a:t>11/3/2019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C6060-0ACB-4EAD-850F-C25E3A928173}" type="slidenum">
              <a:rPr lang="en-US" smtClean="0"/>
              <a:t>‹#›</a:t>
            </a:fld>
            <a:endParaRPr lang="en-US"/>
          </a:p>
        </p:txBody>
      </p:sp>
    </p:spTree>
    <p:extLst>
      <p:ext uri="{BB962C8B-B14F-4D97-AF65-F5344CB8AC3E}">
        <p14:creationId xmlns:p14="http://schemas.microsoft.com/office/powerpoint/2010/main" val="14093451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0380-7DBC-4921-8DF2-9AAD00719671}"/>
              </a:ext>
            </a:extLst>
          </p:cNvPr>
          <p:cNvSpPr>
            <a:spLocks noGrp="1"/>
          </p:cNvSpPr>
          <p:nvPr>
            <p:ph type="ctrTitle"/>
          </p:nvPr>
        </p:nvSpPr>
        <p:spPr/>
        <p:txBody>
          <a:bodyPr/>
          <a:lstStyle/>
          <a:p>
            <a:r>
              <a:rPr lang="zh-TW" altLang="en-US" dirty="0">
                <a:latin typeface="DFKai-SB" panose="03000509000000000000" pitchFamily="65" charset="-120"/>
                <a:ea typeface="DFKai-SB" panose="03000509000000000000" pitchFamily="65" charset="-120"/>
              </a:rPr>
              <a:t>棄絕虛假</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怒氣</a:t>
            </a:r>
            <a:br>
              <a:rPr lang="en-US" altLang="zh-TW" dirty="0">
                <a:latin typeface="DFKai-SB" panose="03000509000000000000" pitchFamily="65" charset="-120"/>
                <a:ea typeface="DFKai-SB" panose="03000509000000000000" pitchFamily="65" charset="-120"/>
              </a:rPr>
            </a:br>
            <a:r>
              <a:rPr lang="en-US" altLang="zh-TW" sz="4000" dirty="0">
                <a:latin typeface="Garamond" panose="02020404030301010803" pitchFamily="18" charset="0"/>
                <a:ea typeface="DFKai-SB" panose="03000509000000000000" pitchFamily="65" charset="-120"/>
              </a:rPr>
              <a:t>Put Away Falsehood - Anger</a:t>
            </a:r>
            <a:endParaRPr lang="en-US" sz="4000" dirty="0">
              <a:latin typeface="Garamond" panose="02020404030301010803" pitchFamily="18" charset="0"/>
              <a:ea typeface="DFKai-SB" panose="03000509000000000000" pitchFamily="65" charset="-120"/>
            </a:endParaRPr>
          </a:p>
        </p:txBody>
      </p:sp>
      <p:sp>
        <p:nvSpPr>
          <p:cNvPr id="3" name="Subtitle 2">
            <a:extLst>
              <a:ext uri="{FF2B5EF4-FFF2-40B4-BE49-F238E27FC236}">
                <a16:creationId xmlns:a16="http://schemas.microsoft.com/office/drawing/2014/main" id="{23B59130-6920-4BD9-8D45-D245CE81CAF6}"/>
              </a:ext>
            </a:extLst>
          </p:cNvPr>
          <p:cNvSpPr>
            <a:spLocks noGrp="1"/>
          </p:cNvSpPr>
          <p:nvPr>
            <p:ph type="subTitle" idx="1"/>
          </p:nvPr>
        </p:nvSpPr>
        <p:spPr>
          <a:xfrm>
            <a:off x="1524000" y="4056992"/>
            <a:ext cx="9144000" cy="1200807"/>
          </a:xfrm>
        </p:spPr>
        <p:txBody>
          <a:bodyPr/>
          <a:lstStyle/>
          <a:p>
            <a:endParaRPr lang="en-US" dirty="0"/>
          </a:p>
        </p:txBody>
      </p:sp>
    </p:spTree>
    <p:extLst>
      <p:ext uri="{BB962C8B-B14F-4D97-AF65-F5344CB8AC3E}">
        <p14:creationId xmlns:p14="http://schemas.microsoft.com/office/powerpoint/2010/main" val="172570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6CC49-6945-414D-896F-116631CE661E}"/>
              </a:ext>
            </a:extLst>
          </p:cNvPr>
          <p:cNvSpPr>
            <a:spLocks noGrp="1"/>
          </p:cNvSpPr>
          <p:nvPr>
            <p:ph idx="1"/>
          </p:nvPr>
        </p:nvSpPr>
        <p:spPr>
          <a:xfrm>
            <a:off x="94595" y="819923"/>
            <a:ext cx="5580991" cy="4351338"/>
          </a:xfrm>
        </p:spPr>
        <p:txBody>
          <a:bodyPr>
            <a:noAutofit/>
          </a:bodyPr>
          <a:lstStyle/>
          <a:p>
            <a:pPr marL="0" indent="0">
              <a:buNone/>
            </a:pPr>
            <a:r>
              <a:rPr lang="en-US" sz="2400" dirty="0">
                <a:latin typeface="Garamond" panose="02020404030301010803" pitchFamily="18" charset="0"/>
                <a:ea typeface="DFKai-SB" panose="03000509000000000000" pitchFamily="65" charset="-120"/>
              </a:rPr>
              <a:t>25 </a:t>
            </a:r>
            <a:r>
              <a:rPr lang="zh-TW" altLang="en-US" sz="4000" dirty="0">
                <a:latin typeface="Garamond" panose="02020404030301010803" pitchFamily="18" charset="0"/>
                <a:ea typeface="DFKai-SB" panose="03000509000000000000" pitchFamily="65" charset="-120"/>
              </a:rPr>
              <a:t>所以要棄絕謊言，各人與鄰舍說實話，因為我們是互相為肢體。</a:t>
            </a:r>
            <a:r>
              <a:rPr lang="en-US" sz="2400" dirty="0">
                <a:latin typeface="Garamond" panose="02020404030301010803" pitchFamily="18" charset="0"/>
                <a:ea typeface="DFKai-SB" panose="03000509000000000000" pitchFamily="65" charset="-120"/>
              </a:rPr>
              <a:t>26</a:t>
            </a:r>
            <a:r>
              <a:rPr lang="en-US" sz="36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生氣卻不要犯罪；不可含怒到日落，</a:t>
            </a:r>
            <a:r>
              <a:rPr lang="en-US" sz="2400" dirty="0">
                <a:latin typeface="Garamond" panose="02020404030301010803" pitchFamily="18" charset="0"/>
                <a:ea typeface="DFKai-SB" panose="03000509000000000000" pitchFamily="65" charset="-120"/>
              </a:rPr>
              <a:t>27</a:t>
            </a:r>
            <a:r>
              <a:rPr lang="en-US" sz="36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也不可給魔鬼留地步。</a:t>
            </a:r>
            <a:r>
              <a:rPr lang="en-US" sz="4000" dirty="0">
                <a:latin typeface="Garamond" panose="02020404030301010803" pitchFamily="18" charset="0"/>
                <a:ea typeface="DFKai-SB" panose="03000509000000000000" pitchFamily="65" charset="-120"/>
              </a:rPr>
              <a:t> </a:t>
            </a:r>
          </a:p>
          <a:p>
            <a:pPr marL="0" indent="0">
              <a:buNone/>
            </a:pPr>
            <a:r>
              <a:rPr lang="en-US" sz="2400" dirty="0">
                <a:latin typeface="Garamond" panose="02020404030301010803" pitchFamily="18" charset="0"/>
                <a:ea typeface="DFKai-SB" panose="03000509000000000000" pitchFamily="65" charset="-120"/>
              </a:rPr>
              <a:t>28</a:t>
            </a:r>
            <a:r>
              <a:rPr lang="en-US" sz="36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從前偷竊的，不要再偷；總要勞力，親手做正經事，就可有餘分給那缺少的人。</a:t>
            </a:r>
            <a:r>
              <a:rPr lang="en-US" sz="4000" dirty="0">
                <a:latin typeface="Garamond" panose="02020404030301010803" pitchFamily="18" charset="0"/>
                <a:ea typeface="DFKai-SB" panose="03000509000000000000" pitchFamily="65" charset="-120"/>
              </a:rPr>
              <a:t> </a:t>
            </a:r>
          </a:p>
        </p:txBody>
      </p:sp>
      <p:sp>
        <p:nvSpPr>
          <p:cNvPr id="4" name="Content Placeholder 2">
            <a:extLst>
              <a:ext uri="{FF2B5EF4-FFF2-40B4-BE49-F238E27FC236}">
                <a16:creationId xmlns:a16="http://schemas.microsoft.com/office/drawing/2014/main" id="{E50FEB43-EA73-4143-8824-DD71B1F0A977}"/>
              </a:ext>
            </a:extLst>
          </p:cNvPr>
          <p:cNvSpPr txBox="1">
            <a:spLocks/>
          </p:cNvSpPr>
          <p:nvPr/>
        </p:nvSpPr>
        <p:spPr>
          <a:xfrm>
            <a:off x="5801706" y="725329"/>
            <a:ext cx="6369269"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25 Therefore, having put away falsehood, let each one of you speak the truth with his neighbor, for we are members one of another. 26 Be angry and do not sin; do not let the sun go down on your anger, 27 and give no opportunity to the devil. </a:t>
            </a:r>
          </a:p>
          <a:p>
            <a:pPr marL="0" indent="0">
              <a:buNone/>
            </a:pPr>
            <a:r>
              <a:rPr lang="en-US" sz="3200" dirty="0"/>
              <a:t>28  Let the thief no longer steal, but rather let him labor, doing honest work with his own hands, so that he may have something to share with anyone in need. </a:t>
            </a:r>
          </a:p>
        </p:txBody>
      </p:sp>
    </p:spTree>
    <p:extLst>
      <p:ext uri="{BB962C8B-B14F-4D97-AF65-F5344CB8AC3E}">
        <p14:creationId xmlns:p14="http://schemas.microsoft.com/office/powerpoint/2010/main" val="1222117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6CC49-6945-414D-896F-116631CE661E}"/>
              </a:ext>
            </a:extLst>
          </p:cNvPr>
          <p:cNvSpPr>
            <a:spLocks noGrp="1"/>
          </p:cNvSpPr>
          <p:nvPr>
            <p:ph idx="1"/>
          </p:nvPr>
        </p:nvSpPr>
        <p:spPr>
          <a:xfrm>
            <a:off x="94595" y="63177"/>
            <a:ext cx="5528441" cy="4351338"/>
          </a:xfrm>
        </p:spPr>
        <p:txBody>
          <a:bodyPr>
            <a:noAutofit/>
          </a:bodyPr>
          <a:lstStyle/>
          <a:p>
            <a:pPr marL="0" indent="0">
              <a:buNone/>
            </a:pPr>
            <a:r>
              <a:rPr lang="en-US" altLang="zh-TW" sz="2400" dirty="0">
                <a:latin typeface="Garamond" panose="02020404030301010803" pitchFamily="18" charset="0"/>
                <a:ea typeface="DFKai-SB" panose="03000509000000000000" pitchFamily="65" charset="-120"/>
              </a:rPr>
              <a:t>29 </a:t>
            </a:r>
            <a:r>
              <a:rPr lang="zh-TW" altLang="en-US" sz="4000" dirty="0">
                <a:latin typeface="Garamond" panose="02020404030301010803" pitchFamily="18" charset="0"/>
                <a:ea typeface="DFKai-SB" panose="03000509000000000000" pitchFamily="65" charset="-120"/>
              </a:rPr>
              <a:t>污穢的言語一句不可出口，只要隨事說造就人的好話，叫聽見的人得益處。  </a:t>
            </a:r>
          </a:p>
          <a:p>
            <a:pPr marL="0" indent="0">
              <a:buNone/>
            </a:pPr>
            <a:r>
              <a:rPr lang="en-US" sz="2400" dirty="0">
                <a:latin typeface="Garamond" panose="02020404030301010803" pitchFamily="18" charset="0"/>
                <a:ea typeface="DFKai-SB" panose="03000509000000000000" pitchFamily="65" charset="-120"/>
              </a:rPr>
              <a:t>30</a:t>
            </a:r>
            <a:r>
              <a:rPr lang="en-US" sz="32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不要叫神的聖靈擔憂；你們原是受了他的印記，等候得贖的日子來到。</a:t>
            </a:r>
            <a:endParaRPr lang="zh-TW" altLang="en-US" sz="4000" b="1" dirty="0">
              <a:latin typeface="Garamond" panose="02020404030301010803" pitchFamily="18" charset="0"/>
              <a:ea typeface="DFKai-SB" panose="03000509000000000000" pitchFamily="65" charset="-120"/>
            </a:endParaRPr>
          </a:p>
        </p:txBody>
      </p:sp>
      <p:sp>
        <p:nvSpPr>
          <p:cNvPr id="4" name="Content Placeholder 2">
            <a:extLst>
              <a:ext uri="{FF2B5EF4-FFF2-40B4-BE49-F238E27FC236}">
                <a16:creationId xmlns:a16="http://schemas.microsoft.com/office/drawing/2014/main" id="{E50FEB43-EA73-4143-8824-DD71B1F0A977}"/>
              </a:ext>
            </a:extLst>
          </p:cNvPr>
          <p:cNvSpPr txBox="1">
            <a:spLocks/>
          </p:cNvSpPr>
          <p:nvPr/>
        </p:nvSpPr>
        <p:spPr>
          <a:xfrm>
            <a:off x="5665076" y="52666"/>
            <a:ext cx="6369269"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29  Let no corrupting talk come out of your mouths, but only such as is good for building up, as fits the occasion, that it may give grace to those who hear. </a:t>
            </a:r>
          </a:p>
          <a:p>
            <a:pPr marL="0" indent="0">
              <a:buNone/>
            </a:pPr>
            <a:r>
              <a:rPr lang="en-US" sz="3200" dirty="0"/>
              <a:t>30  And do not grieve the Holy Spirit of God, by whom you were sealed for the day of redemption. </a:t>
            </a:r>
            <a:endParaRPr lang="zh-TW" altLang="en-US" sz="3200" b="1" dirty="0">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2708230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1B04F8-D162-4AD1-AAC2-D0C077838EEA}"/>
              </a:ext>
            </a:extLst>
          </p:cNvPr>
          <p:cNvSpPr>
            <a:spLocks noGrp="1"/>
          </p:cNvSpPr>
          <p:nvPr>
            <p:ph idx="1"/>
          </p:nvPr>
        </p:nvSpPr>
        <p:spPr>
          <a:xfrm>
            <a:off x="838200" y="2017985"/>
            <a:ext cx="10515600" cy="4158977"/>
          </a:xfrm>
        </p:spPr>
        <p:txBody>
          <a:bodyPr>
            <a:normAutofit/>
          </a:bodyPr>
          <a:lstStyle/>
          <a:p>
            <a:pPr marL="0" indent="0" algn="ctr">
              <a:buNone/>
            </a:pPr>
            <a:r>
              <a:rPr lang="en-US" sz="4400" b="1" dirty="0"/>
              <a:t>The person who's not angry at evil</a:t>
            </a:r>
          </a:p>
          <a:p>
            <a:pPr marL="0" indent="0" algn="ctr">
              <a:buNone/>
            </a:pPr>
            <a:r>
              <a:rPr lang="en-US" sz="2400" b="1" dirty="0"/>
              <a:t> </a:t>
            </a:r>
            <a:br>
              <a:rPr lang="en-US" sz="4400" b="1" dirty="0"/>
            </a:br>
            <a:r>
              <a:rPr lang="en-US" sz="4400" b="1" dirty="0"/>
              <a:t>lacks enthusiasm for good</a:t>
            </a:r>
          </a:p>
          <a:p>
            <a:endParaRPr lang="en-US" sz="4400" b="1" dirty="0"/>
          </a:p>
        </p:txBody>
      </p:sp>
    </p:spTree>
    <p:extLst>
      <p:ext uri="{BB962C8B-B14F-4D97-AF65-F5344CB8AC3E}">
        <p14:creationId xmlns:p14="http://schemas.microsoft.com/office/powerpoint/2010/main" val="248012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1B04F8-D162-4AD1-AAC2-D0C077838EEA}"/>
              </a:ext>
            </a:extLst>
          </p:cNvPr>
          <p:cNvSpPr>
            <a:spLocks noGrp="1"/>
          </p:cNvSpPr>
          <p:nvPr>
            <p:ph idx="1"/>
          </p:nvPr>
        </p:nvSpPr>
        <p:spPr>
          <a:xfrm>
            <a:off x="838200" y="1534510"/>
            <a:ext cx="10515600" cy="4158977"/>
          </a:xfrm>
        </p:spPr>
        <p:txBody>
          <a:bodyPr>
            <a:normAutofit/>
          </a:bodyPr>
          <a:lstStyle/>
          <a:p>
            <a:pPr marL="0" indent="0">
              <a:buNone/>
            </a:pPr>
            <a:r>
              <a:rPr lang="en-US" sz="4000" dirty="0"/>
              <a:t>When anger springs up in my heart, dear Lord, </a:t>
            </a:r>
          </a:p>
          <a:p>
            <a:pPr marL="0" indent="0">
              <a:buNone/>
            </a:pPr>
            <a:r>
              <a:rPr lang="en-US" sz="4000" dirty="0"/>
              <a:t>Because of the evil I see, </a:t>
            </a:r>
          </a:p>
          <a:p>
            <a:pPr marL="0" indent="0">
              <a:buNone/>
            </a:pPr>
            <a:r>
              <a:rPr lang="en-US" sz="4000" dirty="0"/>
              <a:t>Just help me to channel the wrath that I feel </a:t>
            </a:r>
          </a:p>
          <a:p>
            <a:pPr marL="0" indent="0">
              <a:buNone/>
            </a:pPr>
            <a:r>
              <a:rPr lang="en-US" sz="4000" dirty="0"/>
              <a:t>And do something noble through me. </a:t>
            </a:r>
          </a:p>
          <a:p>
            <a:pPr marL="0" indent="0">
              <a:buNone/>
            </a:pPr>
            <a:r>
              <a:rPr lang="en-US" sz="4000" dirty="0"/>
              <a:t>--J D Branon</a:t>
            </a:r>
          </a:p>
        </p:txBody>
      </p:sp>
    </p:spTree>
    <p:extLst>
      <p:ext uri="{BB962C8B-B14F-4D97-AF65-F5344CB8AC3E}">
        <p14:creationId xmlns:p14="http://schemas.microsoft.com/office/powerpoint/2010/main" val="2079773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6CC49-6945-414D-896F-116631CE661E}"/>
              </a:ext>
            </a:extLst>
          </p:cNvPr>
          <p:cNvSpPr>
            <a:spLocks noGrp="1"/>
          </p:cNvSpPr>
          <p:nvPr>
            <p:ph idx="1"/>
          </p:nvPr>
        </p:nvSpPr>
        <p:spPr>
          <a:xfrm>
            <a:off x="94595" y="819923"/>
            <a:ext cx="5580991" cy="4351338"/>
          </a:xfrm>
        </p:spPr>
        <p:txBody>
          <a:bodyPr>
            <a:noAutofit/>
          </a:bodyPr>
          <a:lstStyle/>
          <a:p>
            <a:pPr marL="0" indent="0">
              <a:buNone/>
            </a:pPr>
            <a:r>
              <a:rPr lang="en-US" sz="2400" dirty="0">
                <a:latin typeface="Garamond" panose="02020404030301010803" pitchFamily="18" charset="0"/>
                <a:ea typeface="DFKai-SB" panose="03000509000000000000" pitchFamily="65" charset="-120"/>
              </a:rPr>
              <a:t>25 </a:t>
            </a:r>
            <a:r>
              <a:rPr lang="zh-TW" altLang="en-US" sz="4000" dirty="0">
                <a:latin typeface="Garamond" panose="02020404030301010803" pitchFamily="18" charset="0"/>
                <a:ea typeface="DFKai-SB" panose="03000509000000000000" pitchFamily="65" charset="-120"/>
              </a:rPr>
              <a:t>所以要棄絕謊言，各人與鄰舍說實話，因為我們是互相為肢體。</a:t>
            </a:r>
            <a:r>
              <a:rPr lang="en-US" sz="2400" dirty="0">
                <a:latin typeface="Garamond" panose="02020404030301010803" pitchFamily="18" charset="0"/>
                <a:ea typeface="DFKai-SB" panose="03000509000000000000" pitchFamily="65" charset="-120"/>
              </a:rPr>
              <a:t>26</a:t>
            </a:r>
            <a:r>
              <a:rPr lang="en-US" sz="36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生氣卻不要犯罪；不可含怒到日落，</a:t>
            </a:r>
            <a:r>
              <a:rPr lang="en-US" sz="2400" dirty="0">
                <a:latin typeface="Garamond" panose="02020404030301010803" pitchFamily="18" charset="0"/>
                <a:ea typeface="DFKai-SB" panose="03000509000000000000" pitchFamily="65" charset="-120"/>
              </a:rPr>
              <a:t>27</a:t>
            </a:r>
            <a:r>
              <a:rPr lang="en-US" sz="36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也不可給魔鬼留地步。</a:t>
            </a:r>
            <a:r>
              <a:rPr lang="en-US" sz="4000" dirty="0">
                <a:latin typeface="Garamond" panose="02020404030301010803" pitchFamily="18" charset="0"/>
                <a:ea typeface="DFKai-SB" panose="03000509000000000000" pitchFamily="65" charset="-120"/>
              </a:rPr>
              <a:t> </a:t>
            </a:r>
          </a:p>
          <a:p>
            <a:pPr marL="0" indent="0">
              <a:buNone/>
            </a:pPr>
            <a:r>
              <a:rPr lang="en-US" sz="2400" dirty="0">
                <a:latin typeface="Garamond" panose="02020404030301010803" pitchFamily="18" charset="0"/>
                <a:ea typeface="DFKai-SB" panose="03000509000000000000" pitchFamily="65" charset="-120"/>
              </a:rPr>
              <a:t>28</a:t>
            </a:r>
            <a:r>
              <a:rPr lang="en-US" sz="36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從前偷竊的，不要再偷；總要勞力，親手做正經事，就可有餘分給那缺少的人。</a:t>
            </a:r>
            <a:r>
              <a:rPr lang="en-US" sz="4000" dirty="0">
                <a:latin typeface="Garamond" panose="02020404030301010803" pitchFamily="18" charset="0"/>
                <a:ea typeface="DFKai-SB" panose="03000509000000000000" pitchFamily="65" charset="-120"/>
              </a:rPr>
              <a:t> </a:t>
            </a:r>
          </a:p>
        </p:txBody>
      </p:sp>
      <p:sp>
        <p:nvSpPr>
          <p:cNvPr id="4" name="Content Placeholder 2">
            <a:extLst>
              <a:ext uri="{FF2B5EF4-FFF2-40B4-BE49-F238E27FC236}">
                <a16:creationId xmlns:a16="http://schemas.microsoft.com/office/drawing/2014/main" id="{E50FEB43-EA73-4143-8824-DD71B1F0A977}"/>
              </a:ext>
            </a:extLst>
          </p:cNvPr>
          <p:cNvSpPr txBox="1">
            <a:spLocks/>
          </p:cNvSpPr>
          <p:nvPr/>
        </p:nvSpPr>
        <p:spPr>
          <a:xfrm>
            <a:off x="5801706" y="725329"/>
            <a:ext cx="6369269"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25 Therefore, having put away falsehood, let each one of you speak the truth with his neighbor, for we are members one of another. 26 Be angry and do not sin; do not let the sun go down on your anger, 27 and give no opportunity to the devil. </a:t>
            </a:r>
          </a:p>
          <a:p>
            <a:pPr marL="0" indent="0">
              <a:buNone/>
            </a:pPr>
            <a:r>
              <a:rPr lang="en-US" sz="3200" dirty="0"/>
              <a:t>28  Let the thief no longer steal, but rather let him labor, doing honest work with his own hands, so that he may have something to share with anyone in need. </a:t>
            </a:r>
          </a:p>
        </p:txBody>
      </p:sp>
    </p:spTree>
    <p:extLst>
      <p:ext uri="{BB962C8B-B14F-4D97-AF65-F5344CB8AC3E}">
        <p14:creationId xmlns:p14="http://schemas.microsoft.com/office/powerpoint/2010/main" val="196282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6CC49-6945-414D-896F-116631CE661E}"/>
              </a:ext>
            </a:extLst>
          </p:cNvPr>
          <p:cNvSpPr>
            <a:spLocks noGrp="1"/>
          </p:cNvSpPr>
          <p:nvPr>
            <p:ph idx="1"/>
          </p:nvPr>
        </p:nvSpPr>
        <p:spPr>
          <a:xfrm>
            <a:off x="94595" y="63177"/>
            <a:ext cx="5528441" cy="4351338"/>
          </a:xfrm>
        </p:spPr>
        <p:txBody>
          <a:bodyPr>
            <a:noAutofit/>
          </a:bodyPr>
          <a:lstStyle/>
          <a:p>
            <a:pPr marL="0" indent="0">
              <a:buNone/>
            </a:pPr>
            <a:r>
              <a:rPr lang="en-US" altLang="zh-TW" sz="2400" dirty="0">
                <a:latin typeface="Garamond" panose="02020404030301010803" pitchFamily="18" charset="0"/>
                <a:ea typeface="DFKai-SB" panose="03000509000000000000" pitchFamily="65" charset="-120"/>
              </a:rPr>
              <a:t>29 </a:t>
            </a:r>
            <a:r>
              <a:rPr lang="zh-TW" altLang="en-US" sz="4000" dirty="0">
                <a:latin typeface="Garamond" panose="02020404030301010803" pitchFamily="18" charset="0"/>
                <a:ea typeface="DFKai-SB" panose="03000509000000000000" pitchFamily="65" charset="-120"/>
              </a:rPr>
              <a:t>污穢的言語一句不可出口，只要隨事說造就人的好話，叫聽見的人得益處。  </a:t>
            </a:r>
          </a:p>
          <a:p>
            <a:pPr marL="0" indent="0">
              <a:buNone/>
            </a:pPr>
            <a:r>
              <a:rPr lang="en-US" sz="2400" dirty="0">
                <a:latin typeface="Garamond" panose="02020404030301010803" pitchFamily="18" charset="0"/>
                <a:ea typeface="DFKai-SB" panose="03000509000000000000" pitchFamily="65" charset="-120"/>
              </a:rPr>
              <a:t>30</a:t>
            </a:r>
            <a:r>
              <a:rPr lang="en-US" sz="3200" dirty="0">
                <a:latin typeface="Garamond" panose="02020404030301010803" pitchFamily="18" charset="0"/>
                <a:ea typeface="DFKai-SB" panose="03000509000000000000" pitchFamily="65" charset="-120"/>
              </a:rPr>
              <a:t> </a:t>
            </a:r>
            <a:r>
              <a:rPr lang="zh-TW" altLang="en-US" sz="4000" dirty="0">
                <a:latin typeface="Garamond" panose="02020404030301010803" pitchFamily="18" charset="0"/>
                <a:ea typeface="DFKai-SB" panose="03000509000000000000" pitchFamily="65" charset="-120"/>
              </a:rPr>
              <a:t>不要叫神的聖靈擔憂；你們原是受了他的印記，等候得贖的日子來到。</a:t>
            </a:r>
            <a:endParaRPr lang="zh-TW" altLang="en-US" sz="4000" b="1" dirty="0">
              <a:latin typeface="Garamond" panose="02020404030301010803" pitchFamily="18" charset="0"/>
              <a:ea typeface="DFKai-SB" panose="03000509000000000000" pitchFamily="65" charset="-120"/>
            </a:endParaRPr>
          </a:p>
        </p:txBody>
      </p:sp>
      <p:sp>
        <p:nvSpPr>
          <p:cNvPr id="4" name="Content Placeholder 2">
            <a:extLst>
              <a:ext uri="{FF2B5EF4-FFF2-40B4-BE49-F238E27FC236}">
                <a16:creationId xmlns:a16="http://schemas.microsoft.com/office/drawing/2014/main" id="{E50FEB43-EA73-4143-8824-DD71B1F0A977}"/>
              </a:ext>
            </a:extLst>
          </p:cNvPr>
          <p:cNvSpPr txBox="1">
            <a:spLocks/>
          </p:cNvSpPr>
          <p:nvPr/>
        </p:nvSpPr>
        <p:spPr>
          <a:xfrm>
            <a:off x="5665076" y="52666"/>
            <a:ext cx="6369269"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29  Let no corrupting talk come out of your mouths, but only such as is good for building up, as fits the occasion, that it may give grace to those who hear. </a:t>
            </a:r>
          </a:p>
          <a:p>
            <a:pPr marL="0" indent="0">
              <a:buNone/>
            </a:pPr>
            <a:r>
              <a:rPr lang="en-US" sz="3200" dirty="0"/>
              <a:t>30  And do not grieve the Holy Spirit of God, by whom you were sealed for the day of redemption. </a:t>
            </a:r>
            <a:endParaRPr lang="zh-TW" altLang="en-US" sz="3200" b="1" dirty="0">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39115066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592</TotalTime>
  <Words>591</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DFKai-SB</vt:lpstr>
      <vt:lpstr>Arial</vt:lpstr>
      <vt:lpstr>Calibri</vt:lpstr>
      <vt:lpstr>Calibri Light</vt:lpstr>
      <vt:lpstr>Garamond</vt:lpstr>
      <vt:lpstr>Office Theme</vt:lpstr>
      <vt:lpstr>棄絕虛假－怒氣 Put Away Falsehood - Anger</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 Wong</dc:creator>
  <cp:lastModifiedBy>Dennis Wong</cp:lastModifiedBy>
  <cp:revision>6</cp:revision>
  <dcterms:created xsi:type="dcterms:W3CDTF">2019-07-28T12:39:04Z</dcterms:created>
  <dcterms:modified xsi:type="dcterms:W3CDTF">2019-11-03T15:14:40Z</dcterms:modified>
</cp:coreProperties>
</file>