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9" r:id="rId2"/>
    <p:sldId id="298" r:id="rId3"/>
    <p:sldId id="300" r:id="rId4"/>
    <p:sldId id="301" r:id="rId5"/>
    <p:sldId id="303" r:id="rId6"/>
    <p:sldId id="302" r:id="rId7"/>
    <p:sldId id="304" r:id="rId8"/>
    <p:sldId id="256" r:id="rId9"/>
    <p:sldId id="305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15" r:id="rId18"/>
    <p:sldId id="322" r:id="rId19"/>
    <p:sldId id="316" r:id="rId20"/>
    <p:sldId id="317" r:id="rId21"/>
    <p:sldId id="318" r:id="rId22"/>
    <p:sldId id="319" r:id="rId23"/>
    <p:sldId id="321" r:id="rId24"/>
    <p:sldId id="320" r:id="rId25"/>
    <p:sldId id="323" r:id="rId26"/>
    <p:sldId id="324" r:id="rId27"/>
    <p:sldId id="325" r:id="rId28"/>
    <p:sldId id="326" r:id="rId29"/>
    <p:sldId id="327" r:id="rId30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668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2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19-11-17T12:29:32.033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21258 6137 0,'0'0'0,"0"0"16,0 0-1,0 0-15,0 0 16,0 0 0,0 0-16,0 0 15,0 0-15,0 0 16,0 0-1,0 0-15,0 0 16,0 0-16,0 0 16,0 0-1,0 0-15,0 0 16,0 0-16,0 0 16,0 0-16,0 0 15,134 49 1,-54-38-16,-6-6 15,13 1-15,31-6 16,0 0-16,-20-6 16,-7-5-1,7 6-15,17-1 16,-8 1-16,-19-6 16,-12 0-1,6 5-15,11-4 16,-8 4-16,-11 1 15,-16-1-15,-12 1 16,-8 5 0,-7-6-16,-1 6 15,-3-5 1,0 5-16,-2 0 16,-3 0-16,-6 0 15,1 0 1,-6 5-16,-3-5 31,0 0-31,-2 6 16,-1-6-16,-2 5 15,0-5 1,-1 6-16,1-6 16,0 5-16,-3-5 15,0 6-15,0-6 16,0 0-16,0 0 15,0 0-15,0 0 16,0 0 0,0 0-16,-173 43 15,75-26 1,-6-6-16,5 5 16,-13 1-16,-25-1 15,9-5 1,18 5-16,-19 1 15,-16-1-15,19-5 16,22 6 0,-5-9-16,-3 0 15,8-3-15,16 1 16,17-3 0,13-1-16,15 1 15,10-3-15,11 0 16,8 0-1,9 0-15,5 0 16,8 0 0,-8 0-16,0 0 15,238-14-15,-71 6 16,38 5 0,-10-2-16,15 8 15,-10-3-15,-8 5 16,5 3-16,-30-2 15,-11-1 1,-5 1-16,-31-6 16,-27-3-16,-16-2 15,-17-4 1,-16 1-16,-17 0 31,-10 3-31,-9-6 0,-8 5 31,0 6-31,0 0 16,0 0-16,-192-66 0,58 45 31,-11-1-31,-33 5 16,30 17 0,6 0-16,-25 6 15,14 5-15,10 5 16,-10-5-16,16 5 15,30-5 1,28 0-16,16 0 16,16-5-16,15 5 15,10-6 1,8-5-16,6 6 16,8-6-16,0 0 15,0 0 1,0 0-16,200 11 15,-39-6 1,33 6-16,12-3 16,-15-5-16,9-6 15,-16-5 1,-9-3-16,-3-5 16,-29-6-16,-34 5 15,-30 6-15,-21 0 16,-22 6-1,-17-1-15,-11 6 16,-8 0-16,0 0 16,0 0-1,-184-16-15,15 11 16,-42 5-16,-11-6 16,25 12-1,-14-6-15,28 5 16,13 1-16,6-1 15,19 0 1,27-5-16,14 6 16,19-6-1,28 5-15,21-5 16,14 0-16,9 0 16,10 0-1,3 0-15,0 0 16,0 0-16,208 0 15,-22 0-15,28 6 16,10-6 0,-8 0-16,-10-6 15,-9-5-15,-27 1 16,-14-1 0,-31 0-16,-34 5 15,-34 1-15,-21-1 16,-17 6-1,-11 0-15,-8 0 32,0 0-32,0 0 15,-197 0-15,3-5 16,-39 5 0,-16-6-16,0 1 15,16-6-15,9 5 16,24 1-1,22-1-15,30 6 16,22-5-16,36 5 16,30-6-1,21 6-15,15 0 16,10 0 0,11-5-16,3 5 15,0 0-15,0 0 16,323-11-1,-95 6-15,26 10 16,-10-5-16,5 6 16,-25-6-1,-5 0-15,-30 0 16,-14 0-16,-38 0 16,-38-6-1,-28 6-15,-22 0 16,-19-5-16,-16 5 15,-11 0-15,-3 0 16,0 0 0,0 0-16,-263-17 15,80 6-15,-12 6 16,1-6 0,5 0-16,14 11 15,13-11-15,17 0 16,22 5-16,16 1 15,25-1 1,25 1-16,21 5 16,14 0-16,11 0 15,9 0-15,2 0 16,0 0 0,0 0-16,287 33 15,-68-17 1,30 12-16,-16-12 15,-12-5-15,-29-5 16,-14-1 0,-19-5-16,-25-5 15,-25-1-15,-24 6 16,-27-5 0,-20 5-16,-16 0 15,-11 0-15,-11 0 16,0 0-1,0 0-15,0 0 16,-301-6-16,93 6 31,-17-5-31,-2 10 16,3 1-16,10 5 16,3-1-1,1 12-15,18 0 16,9 11-16,21-11 15,22 5-15,34 1 16,24-6 0,24-6-16,22-10 15,17-1-15,6-2 16,7-1 0,9-2-16,19 0 15,-22 0 1,200-5-16,-6-6 15,22 6-15,17-12 16,-6 6-16,6-5 16,-12 5-1,4 0-15,-33 5 16,-20 1-16,-32-1 16,-39 1-1,-33 5-15,-27-5 16,-16 5-1,-14 0-15,-11 0 16,0 0-16,0 0 16,-216 10-1,-9 1-15,-29 6 16,-26 5-16,18 0 16,10 0-1,19 5-15,39-2 16,35 5-16,25-3 15,41-8-15,33-5 16,27-6 0,14-2-16,10-4 15,15 1-15,24 0 16,58-1 0,98 1-16,71-11 15,44-6 1,-8 6-16,0-6 15,-22 12-15,-36-9 16,-24 11 0,-25-6-16,-27 6 15,-30 0-15,-28 0 16,-33 0 0,-27 0-16,-16 0 15,-11 3-15,-14 0 16,0-3-1,0 0-15,0 0 32,-301 5-32,82-5 15,-17 0 1,-2 0-16,5 3 16,20-3-16,8 8 15,18-8-15,26 6 16,10-1-1,28-5-15,27-3 16,25 3-16,22-2 16,19-1-16,13 0 15,12 0 1,5 3-16,0 0 16,0 0-16,378-52 15,-110 31 1,28-4-16,-50 11 15,-13-5-15,-53 14 32,-29-1-32,-22-5 15,-36 11-15,-36-5 16,-24 5-16,-17 0 16,-10 0-1,-12 0-15,-29 0 16,-64-6-16,-87 1 15,-63-6 1,-25 11-16,6-6 16,13 17-16,31 0 15,8 11 1,41-5-16,21 4 0,26 1 16,37-5-16,37-6 31,21-3-16,14-3-15,8-2 16,8-3-16,3 0 16,0 0-1,0 0-15,222-27 16,-75 10-16,-4 6 16,-6 6-1,-6 2-15,-2 0 16</inkml:trace>
  <inkml:trace contextRef="#ctx0" brushRef="#br0" timeOffset="4270.152">26030 10798 0,'0'0'16,"0"0"-16,0 0 15,0 0 1,0 0-16,0 0 15,0 0 1,0 0-16,0 0 16,95-22-16,-64 16 15,1-2 1,-2 0-16,1 0 16,-1 0-16,3-3 15,5 0-15,8 0 16,12 2-1,16 4-15,13 2 16,4 3 0,7 3-16,9 5 0,16 0 15,-2-5 1,-9 0-16,-3 2 16,6-2-16,-13-3 15,-9-5 1,-8 2-16,-14-3 15,-11-2-15,-11 0 32,-8-3-32,-8 3 15,-11 0-15,-6-1 16,-5 4 0,-2 2-16,-4 0 15,-5 1-15,0 2 16,0 0-1,0 0-15,0 0 16,-178-6-16,71 9 16,-21 5-16,-17 6 15,-14 0-15,-3 2 16,9 3-16,5 0 16,17-5-1,16 0-15,11-1 31,11 1-31,19-3 16,14-6-16,13 1 16,14-3-1,11-3-15,9 0 16,2 0-16,5 0 16,6 0-1,0 0-15,0 0 16,0 0-16,200-22 15,-16 8 1,40 3-16,3 0 16,11 3-16,-21 3 15,2-4-15,-28 1 16,-21-3 0,-22 0-16,-39 0 15,-29 0-15,-26 3 16,-18 3-1,-14-1-15,-11 3 16,-8 1-16,-3 2 16,0 0-16,0 0 15,-195-22 1,34 11-16,-28-3 31,-6 6-31,-7 0 16,8 2-16,10 6 15,1-2-15,10 4 16,6 6 0,11-2-16,25 2 15,32 0-15,20 1 16,21-4 0,23-2-16,13-3 15,11 0-15,8 0 16,3 0-1,0 0-15,0 0 16,304-44 0,-68 25-16,26 0 15,1 13-15,-22-2 16,-30 8 0,-9 0-16,-24 0 15,-22 5-15,-33-2 16,-35-3-16,-28 0 15,-21 0 1,-17 0-16,-9 0 16,-7 0-16,-6 0 15,0 0 1,0 0-16,-184-8 16,9 5-16,-33-2 15,-5 8 1,-4-3-16,4 8 15,-12 3-15,15 0 32,4 8-32,20-3 15,25 3-15,29 1 16,28-7-16,30-2 16,25-3-1,22-5-15,13 0 16,11-3-16,3 0 15,0 0-15,219-28 16,22 7 0,36 4-16,2-2 15,0 11-15,-19 2 16,3 9 0,-33 3-16,-14 7 15,-46-2-15,-44 0 31,-36 0-31,-30-3 16,-27-2-16,-14-1 16,-13-2-1,-6-3-15,0 0 16,0 0-16,-228 11 16,26-14-16,-42 0 15,1 3 1,2 0-16,22 6 15,5 2-15,23 3 16,24 0 0,19 3-16,30-1 15,28 1-15,30-6 16,24-2-16,14-1 16,11-2-16,8 0 15,3-3 1,0 0-16,192 11 31,35-11-31,33 0 16,33-6-16,-44 6 15,14-3 1,-49 1-16,-6-1 16,-44 3-16,-41-3 15,-33 0-15,-27 1 16,-27-1-1,-17 3-15,-11 0 16,-8 0-16,0 0 16,0 0-16,-260 5 15,17-5 1,-28 9-16,-9-1 16,40 6-16,-7 5 15,47 0-15,36 3 16,0 0-1,46-6-15,42-8 16,26 1-16,23-4 31,13-5-31,9 0 16,5 0 0,0 0-16,0 0 15,364-27-15,-101 16 16,38-6-1,-47 9-15,17 0 16,-65 8-16,-4 0 16,-43 0-16,-41 5 15,-36 1-15,-30-1 16,-25-2 0,-13 0-16,-14-1 15,0-2-15,0 0 16,-288 28-1,20-12-15,-8 6 32,-4 0-32,42 8 15,25-8-15,51 0 16,42 0-16,32-3 16,28-5-1,24-6-15,17-3 16,11-2-16,8-3 15,11 0 1,-11 0-16,172-16 16,20-1-16,46 4 15,-5-9 1,-20 8-16,-2 0 16,-44 1-16,-19 4 0,-11 1 31,-41 0-16,-33 3-15,-22 2 16,-17 3-16,-10 0 16,-14 0-1,0 0-15,0 0 16,-189 11-16,-33-3 16,-24-3-16,-20 4 15,28-4 1,14 6-16,32-5 15,31-1-15,16 0 16,30-2 0,27-3-16,28-3 15,22 1-15,16-1 16,8-2-16,8-1 16,6 6-16,0 0 15,170-77 1,38 20-16,52 10 15,3 6-15,-25 17 16,-27 5-16,-28 8 31,-40 2-31,-36 4 16,-34 2 0,-26 3-16,-22 0 15,-20 3-15,-5-3 16,0 0-1,-164 19-15,-36-8 16,-79 3-16,27-3 16,6 2-16,48-2 15,40 0 1,13 3-16,41-3 16,35-6-16,28-2 15,16 0 1,15-3-1,4 0-15,6 0 16,0 0 0,0 0-16,274-41 15,-74 27-15,-22 0 16,-14 1 0,-16 7-16,-44 6 15,-22 3-15,-19 2 16,-11 6-16,-8 6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2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19-11-17T12:54:31.480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24499 4330 0,'0'0'0,"0"0"0,0 0 16,0 0-16,0 0 15,0 0-15,0 0 16,0 0 0,0 0-16,0 0 15,0 0-15,0 0 16,-106 27 0,48-21-16,1-6 15,-1 0-15,-13-6 16,-25 1-16,-19-6 15,6 0-15,16 0 16,-22-5 0,-22 5-16,8-6 15,-8 6-15,-19 0 16,-11-5 0,6 5-16,-23-5 31,6-1-31,-2 6 15,-25-11-15,10 6 16,-27-6 0,23 0-16,-12 6 15,0-1-15,3 1 16,-19-1 0,5 1-16,-22 11 15,4 5-15,-23 0 16,0 5-1,6 6-15,-1 0 16,17 0-16,-13 0 16,13 0-1,0-6-15,19 1 16,9 5-16,8-11 16,7 0-1,-7-11-15,19 11 16,-14-6-1,9 1-15,15-1 16,-15 1-16,18 5 16,-2 0-16,-11-6 15,8 6-15,-11 6 16,6-6 0,-1 5-16,-2 1 15,8-1-15,3 1 16,-3-1-1,11 1-15,-2-1 16,-12 1-16,14-1 16,-3-5-1,-2 6-15,2-1 16,-2 1-16,2 4 16,0-4-1,-16-1-15,14 1 16,-1-1-1,-8-5-15,28 6 16,5-1-16,-16 1 16,11-1-16,5 1 15,-11-1 1,11 6-16,6 0 16,-22 6-16,16-1 31,0 6-16,-16 11-15,27 0 16,11-1-16,-5 12 16,5-6-1,0 12-15,11-1 16,11 0-16,-6 6 16,6 0-1,11-1-15,6 1 16,5 0-16,5 0 15,6-6 1,5 6-16,0-11 16,17-1-16,5-4 15,11-1-15,1 0 16,-1 1-16,11-1 16,5-5-16,6-6 15,1-5 1,10-6-16,0 1 15,0 5-15,10 0 16,7 0 0,10 5-16,12 6 15,21-6-15,6 1 16,16 4 0,-6-4-16,6-1 15,-5-5-15,11-6 16,5 6-1,11-5-15,0-1 16,11 6 0,5 0-16,1 0 15,-1-11-15,17 5 16,5 1 0,6-6-16,11 0 15,0-1-15,5 1 16,11 0-1,-5 0-15,16-5 16,-5-1-16,-17 1 31,38-1-31,-21 1 16,22-1-16,-4-10 16,-15 10-1,27-10-15,-14 5 16,30 0-16,-25 0 15,26-6 1,-23 1-16,-5-6 16,16 5-16,-24 1 15,27-1-15,-17 1 16,31-1-16,-28 6 16,6 0-16,-6 0 15,-19 0 16,20 6-31,-26-1 16,23-5-16,-20 0 16,-13 0-1,22 6-15,-17-6 16,-3 0-16,-2 0 16,-17 0-1,9-6-15,2 6 16,-11 0-16,3 0 15,6 0-15,-14 6 16,-11-6-16,19 5 16,-14-5-1,-8 6-15,22-6 16,-8 5-16,-14 1 16,19-1-16,-2 1 15,-14-6 16,11 5-31,2-5 16,-10 0-16,-9 0 16,14 0-1,-11 0-15,-8 6 16,3-6-16,8 5 16,-11-5-16,-6 0 15,12 6-15,-1-6 16,-5-6-1,0 6-15,16-5 16,-5-1-16,-3-5 16,19-5-16,-2 5 15,-3-6 1,0 1-16,2 5 16,-7 6-16,-4-12 15,9 6-15,-19 6 16,5-6-1,-8 0-15,-3 0 32,-5 0-32,-6 0 15,-5 0-15,5 0 16,-8-5 0,5-1-16,-7 1 15,2-1-15,-11 1 16,-6 0-1,1-6-15,-12 5 16,-7 1-16,-1-1 16,1 1-16,-9-6 15,-11 6 1,-8-6-16,-5 5 16,-6-5-16,-5 6 15,-1-6 1,-2 0-16,0 0 15,-3-5-15,-2-6 16,-6 6 0,-3-1-16,-3 1 15,-5 0-15,-2-6 16,-4 0 0,-2 0-16,-3-5 15,-3-1 1,-5-4-16,-3 4 15,0-4-15,3 10 16,0 0 0,-6 0-16,-5 0 15,-3 6-15,-5-6 16,0 0-16,-1 11 16,-2 0-1,-2 0-15,-4 1 31,-5 4-31,-11 1 0,0 5 0,-3 5 32,-7 1-32,-12-1 15,-19 1 1,-6 5-16,-8 5 16,1-10-16,-15 5 15,6 0 1,3-6-16,0-5 15,-17 0 1,20 6-16,-3 0 0,0-12 16,-6 6-1,9-5-15,-1 5 16,-8-6-16,-7 1 16,-1 0-16,-3 5 31,-10 5-31,-1-10 15,0 10 1,4 1-16,-1-6 16,8 5-16,-5 1 15,-5-1-15,2 1 16,-6 5 0,-4-6-16,2 1 15,-14 10-15,0-10 16,0-1-1,-5 6-15,8-5 16,3 5-16,-14 0 16,17-5-1,2 5-15,-14 0 16,15-6-16,-1 6 16,-14 0-1,17-5-15,0 5 16,-13-6-16,13 1 15,5 5 1,-24 0 0,13-6-16,1 6 15,-20-5-15,9-1 16,-14 12-16,16-6 16,-3 0-1,-21 5-15,16-5 16,-5 6-16,-12-1 15,7 1 1,-23-1-16,25 1 16,-11 10-16,10-11 15,9 1-15,-13 5 16,18-6-16,6 1 16,0-6-1,11 5-15,-2 1 16,-15-1-1,17 1-15,0-1 16,0 1-16,11-1 31,-3 1-31,-5-1 16,5 1-16,11-6 16,-8 5-1,8-5-15,6 5 16,-6-5-16,-5 6 15,5-1-15,5 6 16,-4-5 0,-1 5-16,11 0 15,5 0-15,-10 0 16,5 5 0,11 0-16,11 1 15,-16-6-15,-1 5 16,17 1-16,11-6 15,-11 11-15,-16-1 16,10 1 0,12-11-16,-1 11 15,0 0-15,1-6 16,10 1 0,6 5-1,16-6 1,1 6-16,-1-5 15,11-1-15,6 0 16,0 1 0,10-1-16,1 1 15,5-1-15,0 1 16,1-1 0,4 0-16,6 1 15,0 5-15,1 0 16,-1-1-16,0 1 15,0 0-15,5 0 16,1 0 0,0 0-16,5 0 31,0-6-31,5 6 16,1-5-16,-1-1 15,6-5-15,0 5 16,0-5-1,0 6-15,6-1 16,5 6-16,0 0 16,0-6-1,5 6-15,6 0 16,0 0-16,11 0 16,5 5-1,11-5-15,11 0 16,1 0-16,4-6 15,7-5-15,4 6 32,6 5-32,11-11 15,0 0-15,-10 0 16,10 0 0,-6 5-16,12-5 15,-6 5-15,-6 1 16,1-1-1,5 1-15,11-6 16,0 5-16,0 0 16,-5-10-16,16 5 15,5 0 1,-10 0-16,-1-6 16,23-5-16,-1 11 15,-11-5-15,-5-6 16,22 5-1,-5 6-15,-17-6 16,-6 1-16,28-6 16,-11 5-1,-17 1 1,23-6-16,7 0 16,-16 5-16,-18-5 15,20 6 1,12-6-16,-14 5 15,-16-5-15,33 0 16,-3 6 0,-20-6-16,-4 5 15,24-5-15,-9 0 16,-16 0-16,3-5 16,28-1-16,-9 6 15,-19-5 1,11-1-16,13 1 15,-15 5-15,-15-6 16,17-5 0,8 11-16,-22 0 15,-5-5-15,22 0 16,-1-1 15,-13 6-31,0-5 16,28-6-16,-6 5 15,-6 1-15,3-6 16,6 11 0,-17 0-16,-5 0 0,10 0 15,6 0 1,-10 5-16,-12-5 16,19-5-16,1 10 15,-9-5 1,-8 0-16,27 6 15,-8-1-15,-16 6 16,-3-5 0,19-1-16,-5 11 31,-20-5-31,-2 0 16,24 0-16,-10 0 15,-17-5-15,-3 10 16,30-5-16,-13 0 15,-11-5 1,0 4-16,21 1 16,-7-11-16,-15 6 15,-4-6 1,13 11-16,2-11 16,-7 0-16,-6 0 15,14 5 1,13-5-16,-8-5 15,-13 5-15,5 0 16,11 0-16,-6-6 16,-10 1-1,2 5-15,16 0 16,-7-6-16,-9 6 16,6 6-1,21-12-15,-13 1 16,-8-1-16,24 1 31,1 0-31,-15-6 16,7 0-1,21 0-15,-20 0 16,-12-6-16,21 1 16,-8 5-16,-20 0 15,-5-5-15,9-1 31,-9 1-31,-19 10 16,-5-5-16,2-5 16,1 5-1,-4 0-15,-5-5 16,-5 5-16,0-6 16,2-5-16,6 6 15,0-6 1,-6-5-16,-2 5 15,-12-6-15,-2 1 16,0 0 0,6-1-16,-6-5 15,-9 12-15,1-7 16,-6 6-16,3-5 16,0-6-16,-2 0 15,-9 6 1,-6 5-16,-7 0 15,-6 0-15,-9 6 32,-7-1-32,-6 1 15,-3-1-15,-2-4 16,-6-7 0,-3 6-16,-8-11 15,-8 1 1,-6-1-16,-10-6 15,-9 7-15,-11-7 16,-2 1-16,-1 5 16,-2 0-16,0 6 31,-5-1-31,-18-4 16,4-7-16,13 12 15,4-6 1,-1 0-16,-6 0 15,-2 12-15,0-7 16,-3 6 0,-2 0-16,-4 6 15,-7 0-15,2-6 16,-5 5-16,5 1 16,-5 5-1,-6-6-15,-3 1 16,6 0-16,3 10 15,-25-5-15,3-5 16,11 5 0,-3 5-16,-28-5 15,12 0-15,8 11 16,-33-5 0,11 5-16,10-6 15,-23 6-15,-4-5 16,14 0-16,-16-1 15,0 6 1,13 0-16,-32 0 16,11-5-16,15 5 15,-40 0 17,30 0-32,-5 0 15,-11 0-15,24-6 16,-3 1-16,-10-6 15,27 5 1,-11 1-16,-14-6 16,30 5-16,-10-5 15,-23 0 1,17 0-16,6 1 16,-17-1-16,16 5 15,-8-5-15,-7 6 16,7 5-1,-14 0-15,-7 5 16,15 1-16,-18-6 16,8 5-1,11 6-15,-31-5 16,23 4 0,-1 1-16,-21 0 15,24 6 1,-30 5-16,25-11 15,16 5-15,-35 0 16,38-10 0,0 16-16,-22-11 15,25 0-15,0 0 16,-9 0 0,17-6-16,5 1 0,-13-1 15,16 1 1,17-6-16,2 5 31,-11 0-31,14-5 16,11 0-16,-2 0 15,-18 6-15,7-6 16,7 0 0,-2 0-16,-8 5 15,5-5-15,13 0 16,-2 6-16,-16-1 15,-1 1 1,6-1-16,6 1 16,-17-1-16,0 6 15,11 0 1,6 0-16,-1 0 16,-5 0-16,6 5 15,10 1 1,1-1-1,-6 1-15,0-1 16,5 6 0,11-6-16,6 1 15,-5-1-15,-12 1 16,6-1 0,16 1-16,6-1 15,-5 0-15,-17 12 16,5-12-16,6 6 15,16-6 1,6 1-16,5-1 16,0 6-16,1-5 15,4-1 1,1 6-16,5-6 0,6 1 16,5-1-1,0 1-15,0 5 31,12 5-31,-7-5 16,6 0-16,6 0 16,-6 0-1,6 5-15,-1-5 16,6 0-16,0-6 16,0 6-1,0-6-15,6-5 16,-1 6-16,6-6 15,-5-6 1,5 6-16,0-5 16,0-1-16,0 1 15,0-1-15,0 1 16,5 4-16,1 1 16,5 6-16,0-6 15,0 5 1,5 6-16,1-5 15,-1 4-15,11 12 16,1 0 0,5 0-16,5 0 15,-5 0-15,-6-6 32,6 0-32,-6 1 15,-5-6 1,6 5-16,-7-5 15,-4 0-15,-1-6 16,1 6 0,-6-5-16,5-1 15,-10-5-15,5 5 16,-6-5-16,0-5 16,1 5-1,-1-6-15,1 6 16,-1-5-16,1-1 15,-1 1-15,1-1 16,-6 1 0,5-1-16,1 0 15,-6 1-15,5-1 16,-5 1 0,6-1-16,-6 1 15,5-1-15,-5-5 31,6 6-31,-1-1 16,1 1 0,-6-6-16,5 5 15,-5-5-15,6 6 16,-6-6 0,5 5-16,-5-5 15,6 6-15,-6-6 16,5 5-16,-5-5 15,5 6-15,1-6 32,-1 5-32,1 1 15,-1-1-15,1 0 16,5 1 0,0-1-16,0 1 15,0-1-15,0 6 16,5-5-16,6 5 15,-6-6 1,1 6-16,5-5 16,0 5-16,-1-6 15,1 6 1,0-5-16,0 4 16,6-4-16,-1 5 15,6-6 1,0 1-16,5-1 15,0 1-15,6-1 0,0-5 16,-6 6 15,0-6-31,1 5 16,-1-5-16,0 0 16,6 0-1,6-5-15,4 5 16,6 0-16,1-6 15,-7 1 1,-4 5-16,-1-6 16,6 1-16,5 5 15,0 0-15,11-6 16,6 6-16,-11 0 16,-6 0-1,6 0-15,5 6 16,5 5-16,7-6 15,-1 1-15,-11 5 16,-5-6 0,5 1-16,5-1 15,12 6-15,0 0 16,-12-6 0,-5 6-16,-10-5 15,10 5-15,5-6 31,7 6-31,-12 0 16,-11 0-16,0-5 16,3-6-16,14 5 15,5-5 1,0 6-16,-8-1 16,-11-5-16,-3 0 15,11-5 1,11 5-16,1 0 15,-10 0-15,-1-6 16,-7 6-16,12-5 16,19-1-1,2 6-15,-5 0 16,-5-5-16,8-1 16,13 6-1,-5 0-15,-8 6 31,-11-6-31,13 0 16,15 0 0,-7 5-16,-2 1 15,-2-12-15,24 6 16,-6 6 0,-10-6-16,-6 0 15,13 0 1,15 5-16,-23 6 15,-10-5-15,10-6 16,14 5 0,-16-2-16,-11-1 15,3-4-15,21 2 16,-2 2 0,-20 4-16,-10-6 0,19 0 15,10 0 1,-13 3-16,-5-3 15,5-6-15,30 1 16,-16 2 0,-14-2-16,-6-1 15,20-5-15,-3 6 16,-14-1 0,-5-5-16,11 6 15,11-1-15,-9 1 16,-10-6-1,2 5-15,17-5 16,-1 6-16,-10-1 16,-6-4-16,12-1 31,4 5-31,-7 1 16,-14-6-1,-3 5-15,11 1 16,0-1-16,-6 1 15,-5-6 1,11 5-16,11-5 16,-5 6-16,-14-6 15,2 6 1,6-1-16,11-5 0,-11 0 16,-5 0-16,-4 6 15,20-6 1,-5 0-16,-14 0 31,-11 0-31,-3 5 16,14-5-16,-1 6 15,-10-6 1,-11 6-16,-8 5 16,5 0-16,14-6 15,5 6 1,-13-5-16,-3 5 15,-6 0-15,6 0 16,19 0-16,0 0 16,-2-6-16,-12 6 15,3 0 1,25-5-16,2-1 16,-7 1-16,-9-1 15,11-5-15,19 0 16,-19-5-16,-14 5 15,1 0 1,4-5-16,7-1 31,-15 6-31,-7 6 0,-1-6 16,3 0-16,6 0 16,-3 5-1,-17 1-15,-8 5 16,3-5-1,-8-1-15,0 6 16,5-5 0,-3 5-16,1-6 15,-6 6-15,-6-5 16,-5 5-16,-2-6 16,-4 1-1,-2-1-15,-5 6 31,-4-5-31,-2 5 0,-3-6 16,-2 6-16,-4-5 31,1 5-31,-3 0 16,-3-6-16,0 6 16,1 0-16,-4 0 15,1 0 1,-1 0-16,1 0 15,-4 0-15,1 0 16,0 0-16,0 0 16,-1 0-1</inkml:trace>
  <inkml:trace contextRef="#ctx0" brushRef="#br0" timeOffset="196.349">23098 5529 0,'0'0'0,"0"0"31,0 0-31,-140-60 16,66 43-16,-8 23 15,-35 32 1,-61 44-16,-30 33 15</inkml:trace>
  <inkml:trace contextRef="#ctx0" brushRef="#br0" timeOffset="23598.107">17289 6454 0,'0'0'0,"0"0"16,0 0-1,0 0-15,0 0 16,0 0-16,0 0 15,0 0 1,0 0-16,0 0 16,0 0-16,0 0 31,0 0-31,0 0 16,-55-85-16,20 74 15,-3 3-15,-4-3 16,4 0-16,3 6 15,4 5 1,-1-6-16,-7 6 16,-7-5-16,-14-1 31,-6-5-31,3 0 16,0 0-16,3-5 15,2 0 1,1-1-16,-4 1 15,-4-6-15,-6-6 16,8 12 0,0 0-16,-3-6 15,0 5-15,1 1 16,-4-1-16,-5 12 16,-2-1-1,-6 1-15,2-1 16,-2 1-16,0 10 15,-11 1-15,-6 5 16,6 0-16,8 0 16,3 5-1,6-5-15,-7 11 16,10-5-16,1-1 16,7 0-1,4 6-15,7 0 16,2 0-16,2 0 31,4 0-15,-1 5-16,1 1 15,-1 4-15,1 7 16,5-4 0,2 1-16,7 2 15,-1 1-15,3-1 16,2 3-16,1 3 15,5-3-15,-3 0 16,-2 5-16,2 4 16,1-1-1,-1 0-15,6-2 16,8-6-16,5-6 31,4 4-31,2-1 16,2 3-1,4 0-15,5 3 16,5 0-16,6-1 16,6 1-1,4 0-15,7 3 16,2-6-16,14 2 16,7 1-16,7-3 15,2-5-15,0-3 16,0-3-1,9-3-15,5-5 16,5-3-16,14-2 16,0-4-16,3-4 15,-3-9 1,11-3-16,0-3 16,2-2-16,1-8 15,-8 2 1,-9 3-16,0 3 15,6-3-15,-6 0 16,-5 3 0,-8-3-16,2-3 31,3-2-31,-8-6 16,-3 3-16,-3-6 15,-5-5 1,-5 0-16,-9-3 15,-5 0 1,-6 0-16,-2-2 16,-4 2-16,-2 0 15,-2-3 1,-1 1-16,0-1 16,3-5-16,0-3 15,-2 1 1,-6 2-16,-3-1 15,-8 7-15,-6-1 16,-2-2-16,-6 2 16,-5 4-1,-3-1-15,-6 3 16,-2-3-16,-3 0 16,-8-5-1,-3-3-15,-8-3 16,-3 5-16,-3 1 15,1 3-15,-3-1 16,-1 0 0,-5 1-16,-2 5 15,-1 2-15,1 4 16,-1 5 0,-5-3-16,-5 5 15,-6 1-15,-8-1 16,-11 1-16,2 5 15,4-5 1,-4 5-16,-5 5 16,-5-5-16,0 6 31,2-6-31,0 5 0,1 1 31,-6-1-31,-3 1 16,8-6-16,1 5 15,-1 1-15,-16 5 16,0-5 0,8-1-16,3 12 15,-13-1-15,-9 6 16,2 5-16,15 1 16,5 5-1,5 0 1,3 5-16,3 6 15,11 0-15,8 2 16,14 1 0,5 2-16,0 0 15,3 6-15,-3 5 16,0 1 0,1 5-16,-1 5 15,0 5-15,11-2 16,6-5-16,8-6 15,5-3 1,6 0-16,8-2 16,5 2-16,6 6 15,6 0 1,5-1-16,5-2 16,6 0-16,2-2 15,6-4 1,6 6-16,2-3 15,14 1-15,14-4 16,5-7 0,3-7-16,2-7 15,12 0 1,19-9 0,-3-8-16,-3 1 15,8-1 1,6-6-16,0 4 15,-3-3-15,3 2 16,-11-5 0,0 0-16,-5-3 15,2-2 1,6-6-16,-9-3 16,-5 1-16,-5-4 15,-1 4-15,1-9 16,-9 0-1,-8 0-15,-5-3 16,2-8 0,1-2-16,2-6 0,-8-3 15,0-3 1,-3-2-16,-6-3 16,-10-5-16,-8 2 15,-9 6 1,-8 2-16,-5 3 15,-6 3-15,-8 0 16,-3-3-16,0-10 31,-2-4-31,-3 1 0,-3 2 16,-6 0-16,-5-2 16,-8-1-1,-11-2 1,-8 0-16,-15-3 15,-4 5 1,-9 4-16,3 13 16,-2-3-16,-1 11 15,3 0 1,3 11-16,-6 0 16,-13 6-16,-9-6 15,6 6 1,8-1-16,3 6 15,2 6-15,-21-1 16,-8 1-16,5-1 16,-3 12-1,-19-1-15,-11 1 16,8-1-16,6 1 31,-6-1-31,0-5 16,12 6-16,7-1 15,6 1-15,-5 5 16,-1 0 0,6 5-16,11 0 15,11 1-15,-3-1 16,3 6-16,-3 5 16,0 1-1,8 10-15,9 0 16,5 4-16,5 1 15,3 7 1,-5 4-16,2 1 16,-2 3-16,0 5 15,-3 8 1,3-3-16,8-8 16,8-5-16,8-8 15,3-4 1,8-2-16,6-2 31,6-6-31,2-1 16,5 1-16,9 6 15,10 4 1,12 4-16,19-1 16,8-2-16,2 0 15,4-6 1,5-2-16,10 2 15,10-2-15,-10-3 0,-10-3 16,-2-3 0,1 3-16,10-2 15,1-6-15,-1-1 16,-4-1 0,0-4-16,3 0 31,3-5-31,6-2 15,-7-7-15,-7-2 16,0 0-16,-1 0 16,7-2-1,-7-4-15,-7 1 16,-4-1-16,-2 1 16,0-1-16,-3 3 15,6-5-15,5-3 16,42-11-16,32-10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2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19-11-17T12:54:31.480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24499 4330 0,'0'0'0,"0"0"0,0 0 16,0 0-16,0 0 15,0 0-15,0 0 16,0 0 0,0 0-16,0 0 15,0 0-15,0 0 16,-106 27 0,48-21-16,1-6 15,-1 0-15,-13-6 16,-25 1-16,-19-6 15,6 0-15,16 0 16,-22-5 0,-22 5-16,8-6 15,-8 6-15,-19 0 16,-11-5 0,6 5-16,-23-5 31,6-1-31,-2 6 15,-25-11-15,10 6 16,-27-6 0,23 0-16,-12 6 15,0-1-15,3 1 16,-19-1 0,5 1-16,-22 11 15,4 5-15,-23 0 16,0 5-1,6 6-15,-1 0 16,17 0-16,-13 0 16,13 0-1,0-6-15,19 1 16,9 5-16,8-11 16,7 0-1,-7-11-15,19 11 16,-14-6-1,9 1-15,15-1 16,-15 1-16,18 5 16,-2 0-16,-11-6 15,8 6-15,-11 6 16,6-6 0,-1 5-16,-2 1 15,8-1-15,3 1 16,-3-1-1,11 1-15,-2-1 16,-12 1-16,14-1 16,-3-5-1,-2 6-15,2-1 16,-2 1-16,2 4 16,0-4-1,-16-1-15,14 1 16,-1-1-1,-8-5-15,28 6 16,5-1-16,-16 1 16,11-1-16,5 1 15,-11-1 1,11 6-16,6 0 16,-22 6-16,16-1 31,0 6-16,-16 11-15,27 0 16,11-1-16,-5 12 16,5-6-1,0 12-15,11-1 16,11 0-16,-6 6 16,6 0-1,11-1-15,6 1 16,5 0-16,5 0 15,6-6 1,5 6-16,0-11 16,17-1-16,5-4 15,11-1-15,1 0 16,-1 1-16,11-1 16,5-5-16,6-6 15,1-5 1,10-6-16,0 1 15,0 5-15,10 0 16,7 0 0,10 5-16,12 6 15,21-6-15,6 1 16,16 4 0,-6-4-16,6-1 15,-5-5-15,11-6 16,5 6-1,11-5-15,0-1 16,11 6 0,5 0-16,1 0 15,-1-11-15,17 5 16,5 1 0,6-6-16,11 0 15,0-1-15,5 1 16,11 0-1,-5 0-15,16-5 16,-5-1-16,-17 1 31,38-1-31,-21 1 16,22-1-16,-4-10 16,-15 10-1,27-10-15,-14 5 16,30 0-16,-25 0 15,26-6 1,-23 1-16,-5-6 16,16 5-16,-24 1 15,27-1-15,-17 1 16,31-1-16,-28 6 16,6 0-16,-6 0 15,-19 0 16,20 6-31,-26-1 16,23-5-16,-20 0 16,-13 0-1,22 6-15,-17-6 16,-3 0-16,-2 0 16,-17 0-1,9-6-15,2 6 16,-11 0-16,3 0 15,6 0-15,-14 6 16,-11-6-16,19 5 16,-14-5-1,-8 6-15,22-6 16,-8 5-16,-14 1 16,19-1-16,-2 1 15,-14-6 16,11 5-31,2-5 16,-10 0-16,-9 0 16,14 0-1,-11 0-15,-8 6 16,3-6-16,8 5 16,-11-5-16,-6 0 15,12 6-15,-1-6 16,-5-6-1,0 6-15,16-5 16,-5-1-16,-3-5 16,19-5-16,-2 5 15,-3-6 1,0 1-16,2 5 16,-7 6-16,-4-12 15,9 6-15,-19 6 16,5-6-1,-8 0-15,-3 0 32,-5 0-32,-6 0 15,-5 0-15,5 0 16,-8-5 0,5-1-16,-7 1 15,2-1-15,-11 1 16,-6 0-1,1-6-15,-12 5 16,-7 1-16,-1-1 16,1 1-16,-9-6 15,-11 6 1,-8-6-16,-5 5 16,-6-5-16,-5 6 15,-1-6 1,-2 0-16,0 0 15,-3-5-15,-2-6 16,-6 6 0,-3-1-16,-3 1 15,-5 0-15,-2-6 16,-4 0 0,-2 0-16,-3-5 15,-3-1 1,-5-4-16,-3 4 15,0-4-15,3 10 16,0 0 0,-6 0-16,-5 0 15,-3 6-15,-5-6 16,0 0-16,-1 11 16,-2 0-1,-2 0-15,-4 1 31,-5 4-31,-11 1 0,0 5 0,-3 5 32,-7 1-32,-12-1 15,-19 1 1,-6 5-16,-8 5 16,1-10-16,-15 5 15,6 0 1,3-6-16,0-5 15,-17 0 1,20 6-16,-3 0 0,0-12 16,-6 6-1,9-5-15,-1 5 16,-8-6-16,-7 1 16,-1 0-16,-3 5 31,-10 5-31,-1-10 15,0 10 1,4 1-16,-1-6 16,8 5-16,-5 1 15,-5-1-15,2 1 16,-6 5 0,-4-6-16,2 1 15,-14 10-15,0-10 16,0-1-1,-5 6-15,8-5 16,3 5-16,-14 0 16,17-5-1,2 5-15,-14 0 16,15-6-16,-1 6 16,-14 0-1,17-5-15,0 5 16,-13-6-16,13 1 15,5 5 1,-24 0 0,13-6-16,1 6 15,-20-5-15,9-1 16,-14 12-16,16-6 16,-3 0-1,-21 5-15,16-5 16,-5 6-16,-12-1 15,7 1 1,-23-1-16,25 1 16,-11 10-16,10-11 15,9 1-15,-13 5 16,18-6-16,6 1 16,0-6-1,11 5-15,-2 1 16,-15-1-1,17 1-15,0-1 16,0 1-16,11-1 31,-3 1-31,-5-1 16,5 1-16,11-6 16,-8 5-1,8-5-15,6 5 16,-6-5-16,-5 6 15,5-1-15,5 6 16,-4-5 0,-1 5-16,11 0 15,5 0-15,-10 0 16,5 5 0,11 0-16,11 1 15,-16-6-15,-1 5 16,17 1-16,11-6 15,-11 11-15,-16-1 16,10 1 0,12-11-16,-1 11 15,0 0-15,1-6 16,10 1 0,6 5-1,16-6 1,1 6-16,-1-5 15,11-1-15,6 0 16,0 1 0,10-1-16,1 1 15,5-1-15,0 1 16,1-1 0,4 0-16,6 1 15,0 5-15,1 0 16,-1-1-16,0 1 15,0 0-15,5 0 16,1 0 0,0 0-16,5 0 31,0-6-31,5 6 16,1-5-16,-1-1 15,6-5-15,0 5 16,0-5-1,0 6-15,6-1 16,5 6-16,0 0 16,0-6-1,5 6-15,6 0 16,0 0-16,11 0 16,5 5-1,11-5-15,11 0 16,1 0-16,4-6 15,7-5-15,4 6 32,6 5-32,11-11 15,0 0-15,-10 0 16,10 0 0,-6 5-16,12-5 15,-6 5-15,-6 1 16,1-1-1,5 1-15,11-6 16,0 5-16,0 0 16,-5-10-16,16 5 15,5 0 1,-10 0-16,-1-6 16,23-5-16,-1 11 15,-11-5-15,-5-6 16,22 5-1,-5 6-15,-17-6 16,-6 1-16,28-6 16,-11 5-1,-17 1 1,23-6-16,7 0 16,-16 5-16,-18-5 15,20 6 1,12-6-16,-14 5 15,-16-5-15,33 0 16,-3 6 0,-20-6-16,-4 5 15,24-5-15,-9 0 16,-16 0-16,3-5 16,28-1-16,-9 6 15,-19-5 1,11-1-16,13 1 15,-15 5-15,-15-6 16,17-5 0,8 11-16,-22 0 15,-5-5-15,22 0 16,-1-1 15,-13 6-31,0-5 16,28-6-16,-6 5 15,-6 1-15,3-6 16,6 11 0,-17 0-16,-5 0 0,10 0 15,6 0 1,-10 5-16,-12-5 16,19-5-16,1 10 15,-9-5 1,-8 0-16,27 6 15,-8-1-15,-16 6 16,-3-5 0,19-1-16,-5 11 31,-20-5-31,-2 0 16,24 0-16,-10 0 15,-17-5-15,-3 10 16,30-5-16,-13 0 15,-11-5 1,0 4-16,21 1 16,-7-11-16,-15 6 15,-4-6 1,13 11-16,2-11 16,-7 0-16,-6 0 15,14 5 1,13-5-16,-8-5 15,-13 5-15,5 0 16,11 0-16,-6-6 16,-10 1-1,2 5-15,16 0 16,-7-6-16,-9 6 16,6 6-1,21-12-15,-13 1 16,-8-1-16,24 1 31,1 0-31,-15-6 16,7 0-1,21 0-15,-20 0 16,-12-6-16,21 1 16,-8 5-16,-20 0 15,-5-5-15,9-1 31,-9 1-31,-19 10 16,-5-5-16,2-5 16,1 5-1,-4 0-15,-5-5 16,-5 5-16,0-6 16,2-5-16,6 6 15,0-6 1,-6-5-16,-2 5 15,-12-6-15,-2 1 16,0 0 0,6-1-16,-6-5 15,-9 12-15,1-7 16,-6 6-16,3-5 16,0-6-16,-2 0 15,-9 6 1,-6 5-16,-7 0 15,-6 0-15,-9 6 32,-7-1-32,-6 1 15,-3-1-15,-2-4 16,-6-7 0,-3 6-16,-8-11 15,-8 1 1,-6-1-16,-10-6 15,-9 7-15,-11-7 16,-2 1-16,-1 5 16,-2 0-16,0 6 31,-5-1-31,-18-4 16,4-7-16,13 12 15,4-6 1,-1 0-16,-6 0 15,-2 12-15,0-7 16,-3 6 0,-2 0-16,-4 6 15,-7 0-15,2-6 16,-5 5-16,5 1 16,-5 5-1,-6-6-15,-3 1 16,6 0-16,3 10 15,-25-5-15,3-5 16,11 5 0,-3 5-16,-28-5 15,12 0-15,8 11 16,-33-5 0,11 5-16,10-6 15,-23 6-15,-4-5 16,14 0-16,-16-1 15,0 6 1,13 0-16,-32 0 16,11-5-16,15 5 15,-40 0 17,30 0-32,-5 0 15,-11 0-15,24-6 16,-3 1-16,-10-6 15,27 5 1,-11 1-16,-14-6 16,30 5-16,-10-5 15,-23 0 1,17 0-16,6 1 16,-17-1-16,16 5 15,-8-5-15,-7 6 16,7 5-1,-14 0-15,-7 5 16,15 1-16,-18-6 16,8 5-1,11 6-15,-31-5 16,23 4 0,-1 1-16,-21 0 15,24 6 1,-30 5-16,25-11 15,16 5-15,-35 0 16,38-10 0,0 16-16,-22-11 15,25 0-15,0 0 16,-9 0 0,17-6-16,5 1 0,-13-1 15,16 1 1,17-6-16,2 5 31,-11 0-31,14-5 16,11 0-16,-2 0 15,-18 6-15,7-6 16,7 0 0,-2 0-16,-8 5 15,5-5-15,13 0 16,-2 6-16,-16-1 15,-1 1 1,6-1-16,6 1 16,-17-1-16,0 6 15,11 0 1,6 0-16,-1 0 16,-5 0-16,6 5 15,10 1 1,1-1-1,-6 1-15,0-1 16,5 6 0,11-6-16,6 1 15,-5-1-15,-12 1 16,6-1 0,16 1-16,6-1 15,-5 0-15,-17 12 16,5-12-16,6 6 15,16-6 1,6 1-16,5-1 16,0 6-16,1-5 15,4-1 1,1 6-16,5-6 0,6 1 16,5-1-1,0 1-15,0 5 31,12 5-31,-7-5 16,6 0-16,6 0 16,-6 0-1,6 5-15,-1-5 16,6 0-16,0-6 16,0 6-1,0-6-15,6-5 16,-1 6-16,6-6 15,-5-6 1,5 6-16,0-5 16,0-1-16,0 1 15,0-1-15,0 1 16,5 4-16,1 1 16,5 6-16,0-6 15,0 5 1,5 6-16,1-5 15,-1 4-15,11 12 16,1 0 0,5 0-16,5 0 15,-5 0-15,-6-6 32,6 0-32,-6 1 15,-5-6 1,6 5-16,-7-5 15,-4 0-15,-1-6 16,1 6 0,-6-5-16,5-1 15,-10-5-15,5 5 16,-6-5-16,0-5 16,1 5-1,-1-6-15,1 6 16,-1-5-16,1-1 15,-1 1-15,1-1 16,-6 1 0,5-1-16,1 0 15,-6 1-15,5-1 16,-5 1 0,6-1-16,-6 1 15,5-1-15,-5-5 31,6 6-31,-1-1 16,1 1 0,-6-6-16,5 5 15,-5-5-15,6 6 16,-6-6 0,5 5-16,-5-5 15,6 6-15,-6-6 16,5 5-16,-5-5 15,5 6-15,1-6 32,-1 5-32,1 1 15,-1-1-15,1 0 16,5 1 0,0-1-16,0 1 15,0-1-15,0 6 16,5-5-16,6 5 15,-6-6 1,1 6-16,5-5 16,0 5-16,-1-6 15,1 6 1,0-5-16,0 4 16,6-4-16,-1 5 15,6-6 1,0 1-16,5-1 15,0 1-15,6-1 0,0-5 16,-6 6 15,0-6-31,1 5 16,-1-5-16,0 0 16,6 0-1,6-5-15,4 5 16,6 0-16,1-6 15,-7 1 1,-4 5-16,-1-6 16,6 1-16,5 5 15,0 0-15,11-6 16,6 6-16,-11 0 16,-6 0-1,6 0-15,5 6 16,5 5-16,7-6 15,-1 1-15,-11 5 16,-5-6 0,5 1-16,5-1 15,12 6-15,0 0 16,-12-6 0,-5 6-16,-10-5 15,10 5-15,5-6 31,7 6-31,-12 0 16,-11 0-16,0-5 16,3-6-16,14 5 15,5-5 1,0 6-16,-8-1 16,-11-5-16,-3 0 15,11-5 1,11 5-16,1 0 15,-10 0-15,-1-6 16,-7 6-16,12-5 16,19-1-1,2 6-15,-5 0 16,-5-5-16,8-1 16,13 6-1,-5 0-15,-8 6 31,-11-6-31,13 0 16,15 0 0,-7 5-16,-2 1 15,-2-12-15,24 6 16,-6 6 0,-10-6-16,-6 0 15,13 0 1,15 5-16,-23 6 15,-10-5-15,10-6 16,14 5 0,-16-2-16,-11-1 15,3-4-15,21 2 16,-2 2 0,-20 4-16,-10-6 0,19 0 15,10 0 1,-13 3-16,-5-3 15,5-6-15,30 1 16,-16 2 0,-14-2-16,-6-1 15,20-5-15,-3 6 16,-14-1 0,-5-5-16,11 6 15,11-1-15,-9 1 16,-10-6-1,2 5-15,17-5 16,-1 6-16,-10-1 16,-6-4-16,12-1 31,4 5-31,-7 1 16,-14-6-1,-3 5-15,11 1 16,0-1-16,-6 1 15,-5-6 1,11 5-16,11-5 16,-5 6-16,-14-6 15,2 6 1,6-1-16,11-5 0,-11 0 16,-5 0-16,-4 6 15,20-6 1,-5 0-16,-14 0 31,-11 0-31,-3 5 16,14-5-16,-1 6 15,-10-6 1,-11 6-16,-8 5 16,5 0-16,14-6 15,5 6 1,-13-5-16,-3 5 15,-6 0-15,6 0 16,19 0-16,0 0 16,-2-6-16,-12 6 15,3 0 1,25-5-16,2-1 16,-7 1-16,-9-1 15,11-5-15,19 0 16,-19-5-16,-14 5 15,1 0 1,4-5-16,7-1 31,-15 6-31,-7 6 0,-1-6 16,3 0-16,6 0 16,-3 5-1,-17 1-15,-8 5 16,3-5-1,-8-1-15,0 6 16,5-5 0,-3 5-16,1-6 15,-6 6-15,-6-5 16,-5 5-16,-2-6 16,-4 1-1,-2-1-15,-5 6 31,-4-5-31,-2 5 0,-3-6 16,-2 6-16,-4-5 31,1 5-31,-3 0 16,-3-6-16,0 6 16,1 0-16,-4 0 15,1 0 1,-1 0-16,1 0 15,-4 0-15,1 0 16,0 0-16,0 0 16,-1 0-1</inkml:trace>
  <inkml:trace contextRef="#ctx0" brushRef="#br0" timeOffset="196.349">23098 5529 0,'0'0'0,"0"0"31,0 0-31,-140-60 16,66 43-16,-8 23 15,-35 32 1,-61 44-16,-30 33 15</inkml:trace>
  <inkml:trace contextRef="#ctx0" brushRef="#br0" timeOffset="23598.107">17289 6454 0,'0'0'0,"0"0"16,0 0-1,0 0-15,0 0 16,0 0-16,0 0 15,0 0 1,0 0-16,0 0 16,0 0-16,0 0 31,0 0-31,0 0 16,-55-85-16,20 74 15,-3 3-15,-4-3 16,4 0-16,3 6 15,4 5 1,-1-6-16,-7 6 16,-7-5-16,-14-1 31,-6-5-31,3 0 16,0 0-16,3-5 15,2 0 1,1-1-16,-4 1 15,-4-6-15,-6-6 16,8 12 0,0 0-16,-3-6 15,0 5-15,1 1 16,-4-1-16,-5 12 16,-2-1-1,-6 1-15,2-1 16,-2 1-16,0 10 15,-11 1-15,-6 5 16,6 0-16,8 0 16,3 5-1,6-5-15,-7 11 16,10-5-16,1-1 16,7 0-1,4 6-15,7 0 16,2 0-16,2 0 31,4 0-15,-1 5-16,1 1 15,-1 4-15,1 7 16,5-4 0,2 1-16,7 2 15,-1 1-15,3-1 16,2 3-16,1 3 15,5-3-15,-3 0 16,-2 5-16,2 4 16,1-1-1,-1 0-15,6-2 16,8-6-16,5-6 31,4 4-31,2-1 16,2 3-1,4 0-15,5 3 16,5 0-16,6-1 16,6 1-1,4 0-15,7 3 16,2-6-16,14 2 16,7 1-16,7-3 15,2-5-15,0-3 16,0-3-1,9-3-15,5-5 16,5-3-16,14-2 16,0-4-16,3-4 15,-3-9 1,11-3-16,0-3 16,2-2-16,1-8 15,-8 2 1,-9 3-16,0 3 15,6-3-15,-6 0 16,-5 3 0,-8-3-16,2-3 31,3-2-31,-8-6 16,-3 3-16,-3-6 15,-5-5 1,-5 0-16,-9-3 15,-5 0 1,-6 0-16,-2-2 16,-4 2-16,-2 0 15,-2-3 1,-1 1-16,0-1 16,3-5-16,0-3 15,-2 1 1,-6 2-16,-3-1 15,-8 7-15,-6-1 16,-2-2-16,-6 2 16,-5 4-1,-3-1-15,-6 3 16,-2-3-16,-3 0 16,-8-5-1,-3-3-15,-8-3 16,-3 5-16,-3 1 15,1 3-15,-3-1 16,-1 0 0,-5 1-16,-2 5 15,-1 2-15,1 4 16,-1 5 0,-5-3-16,-5 5 15,-6 1-15,-8-1 16,-11 1-16,2 5 15,4-5 1,-4 5-16,-5 5 16,-5-5-16,0 6 31,2-6-31,0 5 0,1 1 31,-6-1-31,-3 1 16,8-6-16,1 5 15,-1 1-15,-16 5 16,0-5 0,8-1-16,3 12 15,-13-1-15,-9 6 16,2 5-16,15 1 16,5 5-1,5 0 1,3 5-16,3 6 15,11 0-15,8 2 16,14 1 0,5 2-16,0 0 15,3 6-15,-3 5 16,0 1 0,1 5-16,-1 5 15,0 5-15,11-2 16,6-5-16,8-6 15,5-3 1,6 0-16,8-2 16,5 2-16,6 6 15,6 0 1,5-1-16,5-2 16,6 0-16,2-2 15,6-4 1,6 6-16,2-3 15,14 1-15,14-4 16,5-7 0,3-7-16,2-7 15,12 0 1,19-9 0,-3-8-16,-3 1 15,8-1 1,6-6-16,0 4 15,-3-3-15,3 2 16,-11-5 0,0 0-16,-5-3 15,2-2 1,6-6-16,-9-3 16,-5 1-16,-5-4 15,-1 4-15,1-9 16,-9 0-1,-8 0-15,-5-3 16,2-8 0,1-2-16,2-6 0,-8-3 15,0-3 1,-3-2-16,-6-3 16,-10-5-16,-8 2 15,-9 6 1,-8 2-16,-5 3 15,-6 3-15,-8 0 16,-3-3-16,0-10 31,-2-4-31,-3 1 0,-3 2 16,-6 0-16,-5-2 16,-8-1-1,-11-2 1,-8 0-16,-15-3 15,-4 5 1,-9 4-16,3 13 16,-2-3-16,-1 11 15,3 0 1,3 11-16,-6 0 16,-13 6-16,-9-6 15,6 6 1,8-1-16,3 6 15,2 6-15,-21-1 16,-8 1-16,5-1 16,-3 12-1,-19-1-15,-11 1 16,8-1-16,6 1 31,-6-1-31,0-5 16,12 6-16,7-1 15,6 1-15,-5 5 16,-1 0 0,6 5-16,11 0 15,11 1-15,-3-1 16,3 6-16,-3 5 16,0 1-1,8 10-15,9 0 16,5 4-16,5 1 15,3 7 1,-5 4-16,2 1 16,-2 3-16,0 5 15,-3 8 1,3-3-16,8-8 16,8-5-16,8-8 15,3-4 1,8-2-16,6-2 31,6-6-31,2-1 16,5 1-16,9 6 15,10 4 1,12 4-16,19-1 16,8-2-16,2 0 15,4-6 1,5-2-16,10 2 15,10-2-15,-10-3 0,-10-3 16,-2-3 0,1 3-16,10-2 15,1-6-15,-1-1 16,-4-1 0,0-4-16,3 0 31,3-5-31,6-2 15,-7-7-15,-7-2 16,0 0-16,-1 0 16,7-2-1,-7-4-15,-7 1 16,-4-1-16,-2 1 16,0-1-16,-3 3 15,6-5-15,5-3 16,42-11-16,32-10 15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2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19-11-17T12:55:34.527"/>
    </inkml:context>
    <inkml:brush xml:id="br0">
      <inkml:brushProperty name="width" value="0.05292" units="cm"/>
      <inkml:brushProperty name="height" value="0.05292" units="cm"/>
      <inkml:brushProperty name="color" value="#FFFF00"/>
    </inkml:brush>
  </inkml:definitions>
  <inkml:trace contextRef="#ctx0" brushRef="#br0">30773 9481 0,'0'0'0,"0"0"31,0 0-31,0 0 15,0 0-15,0 0 16,0 0 0,0 0-16,0 0 15,0 0 1,0 0-16,0 0 16,-123-11-16,30 17 15,6-1-15,7-2 16,-16-3-16,-27 0 15,-5-3 1,18-2-16,-5-1 16,-27-2-16,-1 0 15,12 2-15,-30-2 16,-12 3 0,17 2-16,-30-8 15,8 8-15,-14 1 16,-16-1-1,8 6-15,-8-3 16,14 5 0,-19-5-1,13 3-15,-3-3 16,-8-3-16,12 3 16,-12-5-1,11 7-15,-22-10 16,14 5-16,-16-2 15,13 2-15,-5 0 16,-9-5-16,14 8 16,-21-5-1,24 5-15,-14-6 16,19 6-16,-13-5 16,14 2-1,-6-5 1,11-3-1,24 3-15,-19-3 16,15 2-16,-1-1 16,-3-1-1,8 2-15,-10 1 16,8 3-16,0-4 16,-9 7-16,12 2 15,-1-3-15,-2 3 16,11 0-1,5 0-15,-2 0 16,2 3-16,6-3 16,-12 2-1,9 4-15,-2-1 16,-4 4-16,14 4 16,0 1-16,-2-3 15,5 3 1,5 8-16,3-3 15,9 0-15,-4 0 32,15 3-32,4-3 15,7 3-15,-9 5 16,13-2 0,7 2-16,-1 3 15,8 6-15,9 2 16,2 1-1,11-1-15,3 6 0,11-3 16,6-3 0,5 0-16,5-2 15,6 0 1,0 7-16,3 4 16,7-1-16,7-2 31,-1 3-31,6-1 15,0-2-15,-1 0 16,4-3 0,0-3-16,2 1 15,3-4-15,3 1 16,5 2 0,3 0-16,2 1 0,7-4 15,4-2 1,6 0-16,3-3 15,5-3 1,17 4-16,11-4 16,2-8-16,9 3 31,2-3-31,9 3 16,5-6-16,-3-2 15,1-3 1,-1 0-16,9 3 15,13-6-15,3 0 16,8 0 0,6 6-16,5-3 0,0 0 15,-3 3 1,3-3-16,-2 2 16,5 1-16,2-3 15,9 0 1,-3 3-16,-5-12 15,13 4-15,-5 2 16,-3-8-16,14 3 16,-9 2-1,4-5-15,10 0 16,-3 0-16,-2-3 16,11 3-1,-11 6 1,-12-3-16,15-3 15,-12 5 1,-4-2-16,15-3 16,1 5-16,-6-5 15,16 0 1,-13 3-16,-9-3 16,23-3-16,-12 3 15,-5-5-15,20-1 16,-15 4-16,6-9 15,5 5 1,-5 6-16,3-5 16,3 2-1,-6 3 1,-9-3-16,1 6 16,-6-3-1,1 0-15,-1 0 16,-5 3-16,-11-6 15,5 3 1,-8 6-16,-2-4 16,2-2-16,0 3 15,-8 2-15,-9-2 16,15-3-16,-1 3 16,-8 0-1,3-6-15,6 3 16,-6 0-16,0-3 15,-3-2-15,5 2 16,-15 0 0,-1 1-16,0-4 15,3 3-15,-14 3 16,-5 3 0,-8-3-16,2 0 15,3 0 1,0 3-16,0 0 15,0-3 1,0 0-16,11 2 16,-10-2-1,-7 3-15,-7-3 16,2 0-16,0-3 16,0 1-16,-3-1 15,-8 0-15,-5 0 16,0 1-1,-6-1-15,-2 0 16,2 0-16,-3 1 16,-8 2-1,-5 0 1,-3 0-16,-2 0 16,-1 0-1,-2 0-15,-1 0 16,-2 0-16,0-3 15,-6 3 1,-2 0-16,-6 0 16,0 0-16,-5 0 15,0 0-15,-3 0 16,-3 0 0,0 3-16,-3 2 15,-2 6 1</inkml:trace>
  <inkml:trace contextRef="#ctx0" brushRef="#br0" timeOffset="3901.295">30590 9591 0,'0'0'0,"0"0"15,0 0-15,0 0 16,0 0-16,0 0 15,0 0-15,0 0 16,0 0 0,0 0-16,0 0 15,0 0-15,0 0 16,0 0 0,38-82-1,-40 71-15,-1 0 16,-3 0-1,-2 0-15,-3 0 16,-5 0-16,-3 3 16,-9-1-1,-5 4-15,-8 0 16,-11 5-16,-8 2 16,-11 1-16,-8 0 15,-6-1 1,-8 1-16,0 5 15,8 1-15,-3-7 16,-2 1 0,-3 0-16,-11 0 0,5 2 15,-2-5 1,0-3-16,-17 1 16,6 2-16,-3-3 15,-3-3 1,-13 1-16,5 2 15,0-2 1,0-4 0,-6 4-16,9 2 15,11 1-15,-3-4 16,-3 3 0,1 6-16,2 0 15,5-3 1,-18 3-16,2 5 0,2-3 15,1 1 1,-16-1-16,5 3 16,8 1-16,-6-4 15,-10 6 1,10-3-16,7-2 16,-31-1-1,16 1 1,14-1-16,-8-2 15,-6 0-15,17-1 16,-3-2 0,-24 0-16,10 0 15,3-2-15,-13-1 16,-1-3-16,17 4 16,-8-7-16,-14 4 15,8-1 1,3-2-16,-17 3 15,23 2-15,-1-8 16,-16 0 0,11 3-1,8-3-15,-5-3 16,2 6 0,11 3-16,-5-4 15,-11 1 1,3 3-16,5 2 15,-14-2-15,4 2 16,10 0-16,0 0 16,0 1-16,11 2 15,6 0 1,-9-3-16,0 6 16,9-3-16,5 2 15,-3-2 1,-2 3-1,7 0-15,9 2 16,0-2-16,0 2 16,6 4-1,5-1-15,8 0 16,0-2-16,-8-1 16,0 9-1,8 2-15,11-2 16,0 2-16,-5 3 15,-20 6-15,6-3 16,8-3 0,6 3-16,-3 3 15,-6 5-15,1-6 16,7 1-16,6 0 16,9 2-16,7-2 15,3-3 1,3-3-16,0 3 15,-5-1 1,-1 4-16,12 0 31,2-3-31,9-3 16,2 0-16,3 0 16,-1 0-16,4 3 15,0-3 1,2 1-16,3-1 15,-2 3-15,-1-1 16,3-1-16,0-1 16,3 0-16,0 3 31,0 0-31,-1-3 16,4 3-16,0 2 15,-1 1-15,4 0 16,2-3-1,2-1-15,1 1 16,3-2 0,-1-1-16,3-3 15,1 1-15,-1 2 16,3 0-16,0-3 16,0 1-1,0-1-15,3 1 16,-1 2-16,1-3 15,0 1 1,2-1-16,4 3 16,-1 0-16,6 0 15,2 3-15,6 0 32,2 3-32,1-3 15,0 0 1,2-3-16,3-3 15,3 3-15,5 3 16,3 0 0,11 0-16,6 0 15,-1-6-15,1-2 16,2 0-16,0-1 16,1 1-1,4 0-15,4-3 16,5 0-16,0 0 15,-1 0 1,-1-3-16,2 0 0,2-2 16,12 2-1,-6 3-15,-3 0 16,-2 0 0,-9-3-16,9 0 15,5 3-15,-2 3 16,-7 2-1,-1 1 1,-7-7-16,9 1 16,22 3-1,-3-3-15,-5 0 16,-3 0-16,5 3 16,19-3-1,-2-3-15,-8-3 0,-6 3 16,14 3-1,7-2-15,-12-7 16,-6 4-16,8 2 16,22 0-1,-9-8-15,-2 0 16,0 6 0,19-4-1,-8-4-15,-11 2 16,6 5-1,10-2-15,-5-6 16,-6 6-16,17 5 16,3-8-1,-6 3-15,3 5 0,11-5 16,-11 0 0,-3 2-16,19 1 15,-5-6-15,-9 0 16,17 2-1,-2-7-15,-12 2 16,3 3 0,8-3-16,-13-2 15,-11 2 1,13 6-16,-8-11 16,-11 5-1,3 6-15,8-6 16,-8-5-16,-11 5 15,3 3-15,11-3 16,-6-5-16,-14 3 16,6 5-1,14-6-15,-3-8 16,-14 6 0,14 3-16,14-6 15,-12 0-15,-7 3 0,32-6 16,-8 0-1,-8 1-15,19-7 16,-5 7 0,-12-1-16,12-5 15,-1 8-15,-10-3 32,-1 1-32,7 2 15,-18 5-15,-10-2 16,0 0-1,2 2-15,-10 1 16,-4-1 0,-7-2-16,5 3 15,-6 2-15,-5-5 0,-8-1 16,-3 1 0,1 3-16,1 2 15,-7-3 1,-3 1-16,-8 0 15,-3-1-15,-9 3 16,-2 1 0,0 2-1,0 0-15,-2 0 16,-7-3 0,1 3-16,-3 0 15,-2-3-15,-4 0 16,-2 1-1,-6 2-15,-5 0 0,-5 0 16,-1 0 0,-5 0-16,0 0 15,-3 0-15,1 0 16,-1 0 0,0 0-16,0 0 15,0 0-15,1 0 16,-1 0-16,0 0 15,-2 0-15,-1 0 16,0 0 0,1 0-16,-3 0 15,-1 0 1,1 0 0,0 0-16,0 0 15,-1 0 1,1 2-16,0 1 15,0 3 1</inkml:trace>
  <inkml:trace contextRef="#ctx0" brushRef="#br0" timeOffset="7626.75">30253 9399 0,'0'0'0,"0"0"16,0 0 0,0 0-16,0 0 15,0 0 1,0 0-16,0 0 16,0 0-16,0 0 15,0 0 1,0 0-16,0 0 0,0 0 15,0 0 1,-117 25-16,67-14 16,-2-6-16,0-2 15,0-3 1,3 0-16,-3-3 16,-8-2-1,-9-6 1,-2-3-16,-3-2 15,-5-1-15,0 1 16,-12-1 0,-10-2-16,-6 0 15,-2 5-15,-4-5 16,-2 3-16,3 8 16,3-1-16,-9-2 15,0 3 1,3 3-16,-13-1 15,5-2-15,-9 3 16,6 5 0,-16-3-1,2-3-15,1 9 16,-17 3 0,11-6-16,-1 2 15,-4 7-15,13-7 16,3 1-1,8 5-15,-5-2 16,10-1-16,6 1 16,0 2-16,-2-3 15,4 1 1,1-1-16,0 3 16,-11 1-16,2-4 15,3 1 1,1-1-16,-6 1 0,5-1 15,3 1 1,0-4-16,-5 1 16,-6 0-16,2-1 15,1-2 1,-8 3-16,-1-3 16,-2 3-1,-3-3 1,1 0-16,1 0 15,7 3-15,-12-3 16,9 2 0,5 1-16,-3 0 0,-10 2 15,2-2 1,11 0-16,-22 0 16,3 2-1,8 1-15,-3-4 16,-5 6-16,11 1 15,14-7 1,-9 1-16,3 0 16,9 0-16,2-3 15,-11 0 1,11 0-16,0 0 16,2-6-16,-2 1 15,-2 2 1,7-3-16,6 4 15,-11-4-15,-2 4 16,7 2 0,3 0-16,-10-3 15,-1 3-15,8 3 16,6-1 0,-8 1-16,-6 5 15,4 3 1,4 6-16,9-4 15,-17 6-15,-5 6 16,19 0 0,11 2-16,-9 6 15,-10 2-15,11-4 16,8-1 0,11 3-16,5 2 31,6-2-31,3 0 0,2 2 15,8 6 1,12-2-16,10-4 16,6 1-1,3-3-15,2 2 16,3 1-16,3 0 16,0-1-1,2 1-15,6-3 16,1-1-16,4-2 15,3 1-15,3-4 16,0 3 0,6 3-16,2 0 15,6 2-15,5 6 16,6 3 0,7-5-16,9-4 15,11 1-15,6-3 16,2-1-1,3-4-15,3-4 16,13 1-16,25 2 16,0-2-1,-8-6-15,11 9 16,27-4-16,-3-7 16,-5-1-1,3 3-15,13-2 16,-5-4-16,0 4 15,8 2 1,-5-5-16,-9-1 16,14 4-1,0-1 1,-11 0-16,-5-2 16,16 0-16,-11 2 15,-8-2 1,14-3-16,5 3 15,-6-1-15,-4-7 16,15 2-16,-10 6 16,-12-6-16,34-3 15,-17 4 1,-11-7-16,19 1 16,-5 0-16,-14 0 15,6-3 1,13-6-16,-13 6 15,8-8 1,21 0-16,-15 2 16,-9-5-16,16 6 15,-24 2 1,-11-2-16,11-1 16,-3 6-16,-11 3 15,-8-6 1,17 0-16,-7 6 15,-7 0-15,-6-3 16,14 0 0,-5 3-16,-12 2 15,-7-2-15,4-1 16,9 4 0,-11 2-16,-2 0 15,-4 1 1,23-4-16,-9 3 15,-8 0 1,-11 3-16,16-2 16,4-1-16,-12-3 15,-5 1 1,0-1-16,18 1 16,-7-4-16,-5 1 15,-7 3 1,20-4-16,11 1 15,-11-3-15,-5 0 16,16 3 0,0-3-16,-9 0 15,-7 3-15,13 2 16,6 1 0,-9-6-16,-5 2 15,14 4-15,5-3 16,-17-3-1,-4 2-15,2 4 16,0-4 0,-11-4-16,-9 2 15,-1-3-15,7 0 16,-3-2-16,-5-3 16,-5-3-1,-6 2-15,11-4 16,6-1-16,-12 0 31,-5 3-15,-10 0-16,-4 1 15,1-4-15,2 3 16,-11 3 0,-3-1-16,-10 4 15,-6 0-15,-3 2 0,-2 0 31,-1-2-31,-2 2 16,-3 0-16,3 0 16,0 1-1,-5-1-15,-4 0 16,-2 3-16,-3 0 16,0 0-1,-2 0-15,-1 0 16,1 0-16,-4 0 15,-2 0 1,0-3-16,-3 3 16,1 0-16,-1 0 15,0-2 1,0-1-16,1 0 16,-1 0-16,0 1 15,3-1 1,0 0-16,-3 1 15,0-1-15,0 0 16,1 0 0,-1 1-16,-3-1 15,1 0-15,-3 3 16,-1 0-16,1 3 16,-3 5-16,0 8 15</inkml:trace>
  <inkml:trace contextRef="#ctx0" brushRef="#br0" timeOffset="9811.89">1571 11633 0,'0'0'0,"0"0"15,0 0-15,0 0 16,0 0 0,0 0-16,0 0 15,0 0 1,0 0-16,88-88 16,-50 66-16,0 0 15,17 0-15,5 3 16,6 3-1,22-1-15,5-2 16,5 3-16,-5 5 16,22 3-16,11-3 15,-5-3 1,-6 6-16,33 5 16,-12-3-16,1 1 15,22 8 1,5-6-16,-5 3 15,27 5-15,0-7 16,-10 4 0,26-2-16,-21-2 15,16 2-15,0-8 16,-16 10 0,16-2-16,-28 0 15,7 8 1,-7-2-16,-26 2 15,-6 9-15,5 2 16,-11 3 0,-10 2-16,-12 6 15,1 3-15,-12 6 16,-10-1 0,-17 3-16,-11 3 15,-10-1-15,-7 4 16,-4 0-16,-1-4 15,-11 1 1,-5 0-16,0 2 16,-11 9-16,-5 3 15,-6-4 1,-11 1-16,0 5 31,-17 9-31,-10 7 16,0-2-16,-1-5 15,-10-1-15,-17-2 16,1-11-16,-17-1 16,-6 1-1,6-11-15,-22-3 16,-28 3-16,12-6 16,5-5-1,-27-3-15,-1-11 16,23-2-16,-22-1 15,-17-8-15,16-2 32,-26 5-32,-1-11 0,17 2 31,-44 4-31,10-12 16,-4 12-1,-17-9-15,33 6 16,-33-3-16,32-6 15,29 6 1,-34-5-16,33-6 16,28 3-16,-1 5 15,-16-8-15,33 3 16,28 2-16,10 1 16,6-1-1,0 4-15,10 2 16,6 0-16,6 0 15,5 0 1,11 2-16,0 1 16,12-3-1,-1 3-15,0-3 16,5 0-16,6 3 16,-5-3-16,5 2 15,0 1 1,0-3-16,0 0 15,0 0-15,0 0 16,0 0 0</inkml:trace>
  <inkml:trace contextRef="#ctx0" brushRef="#br0" timeOffset="11694.491">1664 11225 0,'0'0'0,"0"0"16,0 0-16,0 0 31,0 0-31,0 0 0,0 0 16,0 0-1,0 0-15,0 0 16,0 0-16,121-55 16,-72 63-1,17-2-15,21-1 16,1 1-16,10-1 15,-4-8-15,10-5 32,11-3-32,-6 3 0,6-6 15,11-2-15,0-1 16,-6 4 0,6-1-16,6 0 15,-6 3-15,5-2 16,-5 2-1,11 3-15,11-1 32,-17 4-32,6 5 15,5 0 1,-5 3-16,-6-1 16,17 9-16,-11-2 15,-6 1-15,6 1 16,6 6-16,-6-1 15,-17-2 1,17 2-16,-6 1 16,-16-1-1,-16-2-15,5 0 16,16 5-16,-16 5 16,-22-2-16,-5 3 15,0 2 1,-1 3-16,6-2 15,-5-1 1,-17 1-16,-5-1 16,-6 0-16,-5 1 15,0 2-15,0 0 16,5 8 0,6 6-16,-6 8 15,-5-3-15,-6-2 16,-5-1-16,0 1 15,-11-1 1,0 1-16,-1-1 16,-4 1-16,-6-1 15,0 1 1,-6-3-16,1 2 16,-12 1-16,1 5 31,-6 5-31,-6 9 15,-15 8 1,-12-3-16,-11-8 16,-5-3-16,0 0 15,-6-2 1,11-6-16,-11-3 16,-5 1-16,-11-7 15,6-10-15,4-8 16,12-3-1,-11 0-15,-11-3 16,-11-6-16,11-2 16,0-2-1,5-4-15,-16-2 16,-11-6-16,0-5 16,5 0-1,1-1-15,-23 1 16,-5-8-16,17-3 15,10 2 1,-27-2-16,0 0 16,17 2-16,-1-2 15,-21 0 1,-6 8-16,11 3 16,-16-6-1,-17 9-15,22 5 16,0-3-16,-27 0 15,22 12-15,21-7 32,-5-2-32,-10 3 15,21 3 1,22-6-16,0-6 16,-6 1-16,0 2 15,28 3 1,11 0-16,5-3 0,6 0 15,0-2 1,5-1-16,-5 1 0,5-1 31,6 1-31,-1 2 0,6 0 16,6 1-16,5-1 16,0 0 15,11 1-31,-5-1 15,10 0-15,1 3 16,-1 0 0,6 0-16,0 0 15,0 0-15</inkml:trace>
  <inkml:trace contextRef="#ctx0" brushRef="#br0" timeOffset="13723.646">1675 10913 0,'0'0'0,"0"0"0,0 0 16,0 0 0,0 0-16,0 0 15,0 0 1,0 0-16,0 0 16,0 0-16,0 0 15,99 41 1,-44-22-16,-1 0 15,12 3-15,0-6 16,5 1 0,6-4-16,5-4 15,11-4-15,-6-2 16,17 0-16,0-6 16,-5 0-1,10 0-15,-5 3 16,6-2-16,-6 2 15,-6 0-15,12 0 32,16 0-32,-6-3 15,-5-3 1,6 6-16,10-2 16,-21-1-16,-1 0 15,6 6 1,11 0-16,-11-1 15,-11 1-15,5 0 16,12 2 0,-12 1-16,-16-1 15,1 1-15,-1 2 16,-6 0-16,-5 0 16,-5 3-16,-17 0 15,0 0 1,1-2-16,4-1 15,7 3 1,-1 2-16,-11 4 16,-5-3-16,-1-1 15,-10 1-15,5 0 16,12-1-16,15 1 16,1 2-1,-6 1-15,-5-1 16,-11 1-16,-6-1 31,0 3-31,6 3 16,-6 0-1,6 0-15,-6 0 16,-5 0-16,0 0 16,0-1-1,-6 1-15,-5 0 16,0 0-16,-1 0 15,7 3-15,5 5 16,-1 3-16,1 2 16,-5-2-1,-7 0-15,-4-3 16,-12 0-16,1 0 16,-1 3-1,0 0 1,-5 3-16,0-1 0,-5 1 31,5 2-31,-6-2 16,1-4-16,-1 1 15,1 3-15,-1 2 16,1 3 0,-1 3-16,-5 0 0,0 0 15,0-1 1,-5 1-1,-6 3-15,-11-3 16,0-3 0,-6-6-16,-4-2 15,-7 0-15,1-3 16,-6 0 0,0-3-16,1 1 15,-7-1-15,-21 3 16,-11 3-1,-11-3-15,16-5 16,1-3-16,-12 0 16,-16-6-1,11-5-15,5-5 16,6 2-16,-22 5 16,-16-4-16,5-4 15,11 1 1,-22 2-16,-16-3 15,21-2-15,-5 0 16,-11 2 0,0-2-16,22 0 15,-5 2-15,-22 1 32,16-4-32,11 1 15,0 3 1,-17-4-16,7 1 15,15 3-15,-5 4 16,-11 1 0,11 0-16,22 0 15,11 0-15,-6 3 16,6-6 0,0 3-16,16-3 0,6 1 15,16-4-15,6 0 16,11-2-1,10 0-15,1 0 16,10-1-16,1 1 16,5 3-1,0 5-15,11 10 32</inkml:trace>
  <inkml:trace contextRef="#ctx0" brushRef="#br0" timeOffset="20569.731">19892 12120 0,'0'0'0,"0"0"0,0 0 16,0 0-1,0 0-15,-13-93 32,5 57-32,-1 1 15,1 7 1,0 6-16,2 6 16,1 2-16,-1 3 15,4 0 1,-1 0-16,0 0 15,1 3-15,-4 0 16,1 0 0,-1 0-16,1-3 0,-4 0 15,1 0 1,0 0-16,-6-3 16,-2-2-16,-6-4 15,-5-4-15,-9-4 16,-5 1-1,-3-3-15,0 0 32,1 0-32,1 5 15,-4 0-15,-3 4 16,-12-7 0,-10 1-16,-3 5 15,0 3-15,-8-3 16,6 3-1,2 2-15,-8 1 16,-3-1-16,-8 1 16,2 2-16,1 6 15,-11-3 1,-9-2-16,-10 4 16,2 4-16,-2-1 15,-6 4-15,-3 2 16,-2 0-16,-6 0 15,-8-3 1,5 6-16,3-3 16,9 0-16,-4 2 15,12 1 1,2-3-16,0 0 16,-8 3-16,-5 2 15,-9 1 1,-18-1-16,2 1 31,0-1-31,-6 1 16,6 2-16,6 0 15,-15 0-15,12 1 16,2-1-16,-13 0 16,8-3-1,3 4-15,-17 2 16,17-6-16,8 1 15,0 2 1,0-3 0,16-2-1,9 5-15,-20 0 16,14-8-16,-3 3 16,-7 8-16,-10-8 15,10-3 1,-1 3-16,-11-1 15,14-2-15,8 0 16,0 3-16,0-3 16,17-3-1,-6 1-15,5 4 16,-10-2-16,10-2 16,6 2-1,6 2-15,-1 4 16,0-1-16,12-2 15,5 2 1,0 4-16,0 2 16,-12 2-16,7-2 15,5 0-15,0 6 32,-1-1-32,1 0 15,11 1 1,5-1-16,6 3 15,6 1-15,-1 4 16,11 4-16,0-1 16,6 3-1,0 6-15,-1-1 16,1 6-16,0 0 16,5 3-1,11 0-15,0 0 16,0 0-16,6 8 15,10 0-15,1-6 16,-1 1 0,12 2-16,5 6 15,5 2-15,11 9 16,1-1 0,-6-7-16,5-3 15,6-3-15,5-3 16,6 0-16,11-5 15,10-3 1,12-3-16,22 1 16,5-12-16,27-2 15,0-1 1,1-7-16,10-4 16,1 1-1,4-6-15,12 1 16,5-4-16,-5-2 15,22 0 1,-1-1-16,7 1 31,21-3-31,-14 0 16,17-3-16,-14-2 16,0-1-1,14 1-15,-9-1 16,9 4-16,-6-4 15,20 1 1,-14 2-16,8-8 16,-3 6-16,3-9 15,0 8-15,-8-13 16,8 8-16,0 0 16,0 0-1,5 0-15,-13-2 16,0-1-16,-12 0 15,-7 1-15,-9-1 16,-7 3 0,-4 0-16,-8 3 15,-8 0-15,0-3 16,-11 5 0,1-2-16,-4-3 15,-5 3-15,-9 0 16,-7 2-1,-3-5-15,-9 6 16,-10-1-16,-4 4 16,-10-4-1,3-2-15,-3 2 32,-3-2-32,-6 0 15,-2 0 1,-2-3-16,-4-3 0,-2-2 15,-6-1 1,-3 1-16,-7-1 16,-1-2-16,-8 0 15,-5 0 1,-1 3-16,-2-4 16,-6 4-16,-2-3 15,-3 2-15,0-2 16,0 0-1,-3 0-15,3-3 32,0 0-32,-3-3 15,0 1-15,-3-1 16,-2 1 0,-3 2-16,-3 0 15,-2 3-15,-4 2 16,1 1-1,-3-1-15,-3 1 16,1-1-16,-4-2 16,-2 0-1,-3 0-15,-5-3 16,-3 0-16,-6 0 16,-5 3-1,-6-3-15,-2-2 16,0-1-16,2 0 15,0 1 1,1-1-16,-4 0 16,1 4-16,0-1 15,-6-3-15,-8-2 16,0 2 0,3 3-16,-1 3 15,1 0-15,0 0 16,-3-1-1,3 1-15,-3 0 16,-3 3 0,-3-1-1,1 1-15,2-1 16,-2 1-16,-1 0 16,3 5-1,-8 0-15,-10-3 16,-1-2-16,5 2 15,1 0 1,-1 1-16,-2 2 16,-19 2-16,-6 1 15,8-3 1,6 3-16,0 0 16,-8 2-16,-9 1 15,12-1-15,5 1 16,5-1-1,-5 1-15,-25 2 16,0 3 0,3-5-16,-2 2 15,-18 3-15,4 0 16,8-3 0,13 1-16,-16-1 15,0 3-15,8-3 16,9 0-1,-14 3-15,-17 3 16,11-3-16,14 0 16,-11 0-1,-22 3-15,12 0 16,12-1-16,-7-2 16,-20 6-1,17-3-15,14-1 16,-9 4-16,-11 2 15,17-5 1,11-1-16,-14 7 16,-14-1-1,17-5-15,11-1 16,-1 4-16,-21-1 16,11-2-1,16-3-15,6 3 16,-12 2-16,-13 1 15,11-6 1,6 2-16,-3 7 16,-23 2-16,12-6 15,14 1 1,-1-1-16,-10 3 16,-6-5-16,19-3 15,8 3-15,3-1 16,-13 7-1,-3-4-15,8 1 16,5-1-16,0 3 16,-16 3-1,6 0-15,-1-3 16,1 3-16,10 0 16,0 3-16,-5-6 15,0 3 1,6 0-16,10 0 15,-10 0-15,4 0 16,-10 3 0,17-3-16,-1 2 15,17-2 1,0 0-16,5-5 16,0 2-16,-5-3 15,0 3 1,10 1-16,7 2 15,-1 0-15,11 0 16,0-3 15,6 3-31,-1 0 16,1 2-16,0 4 16,-1 2-1,1 0-15,-6 3 16,0 0-16,0 3 15,6 2 1,-6 0-16,6 3 0,-6 0 16,5 3-1,1 3-15,5-1 16,0-2-16,11-3 16,0 1-1,0-4-15,0 0 16,6-2-16,0 0 15,5-1 1,0-2-16,0 3 16,0 2-16,5 3 15,0 0 1,1 0-16,5 1 16,5 1-1,1 1-15,5 0 16,11-3-16,5 0 15,6-5-15,-6-6 16,11 0 0,1-2-16,4-1 15,12 3-15,0 0 16,-1-5 0,7 2-16,4-2 15,-5 0-15,11 0 16,6-1-1,5 4-15,-5-1 16,5 0-16,0-5 16,11-2-16,-6 4 31,-5 1-31,-5 0 16,0-3-1,10 2-15,1 4 16,-12 2-1,-5-3-15,1 4 16,4-1-16,17 0 16,-11-8-16,0 0 15,6 2 1,5-2-16,8 0 16,-5-2-16,-9-1 15,4 0 1,7 0-16,-5-2 15,0-6-15,0 2 16,11 1-16,6-6 16,-1-2-1,6-1-15,0 1 16,3-6-16,-9 0 16,1 3-1,13-3-15,-11-3 16,-8 3-1,5 3-15,9-3 16,-6 3-16,-5-3 16,10 0-16,4 0 15,-12 3 1,-2-3-16,2 0 16,6 0-16,0 0 15,3-3 1,0-2-16,-6 5 15,-6 0-15,1 0 16,-3 0 0,0 3-16,-5 0 15,2-1-15,6-1 16,-6 1 0,0 4-16,-2-1 31,-4 1-31,1-1 15,-6 4-15,1-4 16,-1 1 0,3 2-16,-8 0 15,-3 1-15,-3-4 16,-2 1 0,-6 2-16,-3 0 15,1 0-15,-1 1 16,3-1-1,-5 0-15,-1 0 16,1 1-16,-6-1 16,3 0-1,3 0-15,-3 1 16,-6-1 0,-2-2-16,-3-1 15,-6 1-15,3-4 16,6 1-16,0-3 15,-3 0 1,0 0-16,0 0 16,0 0-16,0-5 15,0 0-15,-6 2 16,-2 0 0,-3 1-16,-8 2 15,-6 0-15,0-3 16,-8 3-1,-5 0-15,-6 0 16,-2 3 0,-4 0-1,1-1-15,0-1 16,-3 1-16,2-2 16,1 0-1,-3 0-15,3-2 16,-1-1-16,-2 0 15,0-2 1,0 0-16,0-1 16,3 1-16,-3-3 15,2-1-15,-2 1 16,3 3-16,-3-3 16,-3 2-1,0 1-15,-2 2 16,-1 0-16,-2 3 15,0 3 1,0 0-16,-1 0 16,1 0-16,0 2 15,-3 1 1,0-1-16,0 1 16,0-1-16,0 4 15,0-1 1,0 0-16,0 0 31,0 1-31,0-1 16,-3 3-16,3 0 15,0 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372" units="cm"/>
          <inkml:channel name="Y" type="integer" max="696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19-11-17T12:59:40.062"/>
    </inkml:context>
    <inkml:brush xml:id="br0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31428 6273 0,'0'0'0,"0"0"16,0 0 0,0 0-16,0 0 15,0 0-15,0 0 16,0 0-1,0 0-15,0 0 16,0 0-16,-93-32 16,65 26-1,-7 6-15,-9-5 16,-8-1-16,-8 1 16,-6-1-16,3 1 31,11 5-16,5 0-15,4 5 16,-9-5-16,-20 0 16,-18-5-1,-6-1-15,9 1 16,-1-1-16,-21-5 16,-20-11-16,14 6 15,14 5 1,-6-5-16,-19 5 15,11 5-15,3 1 16,-17-1 0,-5 6-16,8 6 15,3-1-15,-17 1 16,3 5-16,9 0 16,2-6-16,-27 6 31,8 0-31,16 0 15,-22-6 1,9 1-16,16-1 16,-3-10-16,-5 5 15,8-6-15,11 1 16,-2-1 0,-7-5-16,10 11 15,1-5-15,4-6 16,-14 6-1,8-1-15,11 6 16,-3 0-16,-16 0 16,-3 6-1,5 5-15,4-1 16,-4-4-16,3 5 16,9 5-16,13-5 15,-8 6-15,-3-1 31,6 1-31,3 4 16,7 7 0,4-1-16,2 1 15,3 2-15,2 2 16,6 1-16,9 0 16,2 0-1,0 0-15,-3 2 16,3 6-16,3-2 15,2-6 1,1 2-16,5 1 16,3-3-16,-1 0 15,1-3 1,3 0-16,2 0 16,3 0-16,5 0 15,6-3 1,8-5-16,3 0 15,5-3-15,6 1 16,3-4 0,5 0-16,2 6 15,6 6-15,12 4 16,10 7 0,14 5-16,8 2 15,8-2-15,3-3 16,2-3-1,15 1-15,13-1 16,0-8 0,3 0-16,11 0 15,2-2-15,1-6 16,13-1 0,-3-1-16,3-1 15,1 0-15,1-3 16,1-2-16,0 2 15,-3 1 1,3-3-16,3-4 16,0 7-16,8-3 15,-6-9 1,17 3-16,2 0 16,-5-8-16,14 6 15,-3 2 1,-11-2-16,3-1 31,-3 3-31,-13 1 0,2-1 16,5 3-1,-5 0 1,-5 2-16,5 7 16,0-4-1,-5-5-15,2 0 16,6 3-16,-3-9 15,9 3 1,2 3-16,-8-8 16,5-3-16,-2 3 15,-1-3 1,4-9-16,-1 4 16,0 2-16,-2-8 15,-1 0-15,-13 6 16,-11-1-1,-5 1-15,-6-1 16,-8 4-16,-9-1 16,1 0-1,-9 0-15,-10 1 16,-6-4-16,-11 4 16,-6-1-1,-10 0-15,-6 0 16,-3 1-16,-5 2 15,-5-3-15,-1 0 16,-5 0 0,0 1-16,-3-1 15,0 0-15,1 3 16,-1-3 0,0 1-16,0-1 15,-2 0-15,5-5 16,5-6-16,11-8 15</inkml:trace>
  <inkml:trace contextRef="#ctx0" brushRef="#br0" timeOffset="2140.645">31242 6109 0,'0'0'0,"0"0"16,0 0-1,0 0-15,0 0 32,0 0-32,0 0 15,0 0 1,2 88-16,-2-77 16,0 0-16,0 0 15,-2-6 1,2-5-16,-3 6 15,0-6-15,0 0 16,1 0 0,2 0-16,0 0 15,0 0-15,0 0 16,-118-50 0,49 23-16,-2 0 15,6 10-15,-4-5 16,-10 0-16,-12 0 15,-2 6 1,-2-6-16,-4 0 16,-2 6-16,-17-6 15,-13 5 1,2 6-16,-2 1 16,-9-1-16,-2 5 31,5 1-31,-11-6 15,0 5-15,19 1 16,-10 5 0,-9-11-16,3 11 15,-14-6-15,-2 1 16,2 10 0,-3-5-16,6 6 15,0-1-15,-5 6 16,-1-5-1,-2 10-15,5 1 16,9-7-16,-23 12 16,12 0-1,-6 6-15,0-1 16,0-5-16,-3 11 16,14-6-16,6 1 15,5 4 1,5 1-16,14 0 15,0-6-15,6 1 16,-1-1 0,9 1-16,8-7 15,3 4-15,-9 5 16,20-8 0,16 0-16,8-3 0,6 0 31,11 0-31,2 3 0,9 3 15,2 0-15,1 2 32,-4 6-17,-2 5-15,-5 9 16,-4 7-16,-4 4 16,-6 5-1,-3 3-15,8-6 16,11-8-16,6-6 15,2 1 1,6 2-16,11-5 16,5-6-16,9-2 15,5-3-15,5 2 16,14 9 0,14 8-16,16 3 15,14-1-15,11 1 16,25-3-1,5-13-15,14-7 16,13 4-16,9-11 16,21-4-16,12 1 15,-1-5 1,6-3-16,3-6 16,-1-3-16,4 1 15,-4-1 1,4 3-16,-1-5 31,3 8-31,0-3 16,1 3-16,12 0 15,-2-5 1,6 5-16,2-9 16,1 7-16,-4-1 15,-5-6 1,-13 7-16,-6-7 15,-6 7-15,1 2 16,-20-11-16,3 5 0,0 1 16,0-9-1,-8 0-15,-3 3 16,-3-5 0,11-4-16,-5 7 31,-3-7-31,0-2 15,-16 3-15,-11 0 16,-6-3 0,-11 0-16,-5 3 15,-14 0-15,-8 0 16,-14-1-16,-2 1 16,-14 3-16,-6-1 15,-5 3 1,0 1-16,-6 2 15,0-3 1,-5 3-16,-3-3 16,1 3-16,-7-3 15,-2 3-15,-3 0 16,-2 0-16,-3 0 16,-1 0-1,1 0-15,0 0 16,-3 0-16,3-8 15,2-16 1</inkml:trace>
  <inkml:trace contextRef="#ctx0" brushRef="#br0" timeOffset="3789.721">30779 6098 0,'0'0'0,"0"0"16,0 0-16,0 0 16,0 0-1,0 0-15,-49-87 16,29 76-16,-4-6 16,-14 6-1,-17 0-15,-11 0 16,-13 6-1,-1-6-15,-15 5 16,-20-4-16,-14-1 31,6 5-31,-14-5 16,-11 0 0,3 0-16,-8-5 15,-3 5-15,8 0 16,0 0-16,-5-5 15,5 5 1,6-11-16,-15 5 16,4 1-16,0-1 15,-14 1 1,11 16-16,-8-5 16,-14 5-16,-8 5 15,-6 11 1,-5 1-16,5 5 15,-8 0-15,3 11 16,3-1-16,-9 1 16,9 11-1,13 0-15,-2 0 16,22-1 0,-1 7-16,17-1 15,16 6-15,9-1 16,8-4-1,-6 7-15,14-2 16,11 0-16,-6 2 16,6 3-1,11-5-15,8-3 16,8-3-16,9 1 16,8-7-1,5-2-15,3 3 16,5 0-16,6-3 15,3-3 1,5-2-16,5-3 16,6 0-16,1 2 15,1 4 1,1-4-16,3 1 31,2-1-31,3 1 16,5 0-16,6 2 15,8 6-15,9 2 16,10-5-16,17 3 16,33 3-16,18-6 15,20-3 1,30 0-16,11-10 16,22 2-16,8-11 15,25 3-15,2-3 31,6-3-15,-5 4-16,18-1 16,-15 0-16,10 0 15,-6-5 1,15 2-16,2-8 16,14 9-16,-20-12 0,1 6 15,-6 0 1,-11 3-16,3-1 15,-16 4-15,-14-12 16,-14 6 0,-8-8-16,0-3 15,-11 3 1,0-9-16,0-2 16,-14 3-16,-8-9 15,-3 0-15,-16 6 31,-8 3-31,-14-4 16,-8 1 0,-3 3-16,-17 2 15,-4-3-15,-12 1 16,-8 2 0,-14 1-16,-5-1 15,-3 0-15,-8 0 16,-6 1-16,-5-1 15,-2 3-15,-4 0 16,1 3 0,2-1-16,3 4 15</inkml:trace>
  <inkml:trace contextRef="#ctx0" brushRef="#br0" timeOffset="6706.203">1265 7773 0,'0'0'0,"0"0"16,0 0-1,0 0-15,0 0 16,0 0-16,0 0 16,0 0-1,0 0-15,0 0 16,0 0-16,131 41 15,-60-32 1,0-4-16,22-5 16,28-3-16,10-8 15,-5-2-15,17-1 16,10-2 0,-11 2-16,6-11 15,5 3 1,1-5-1,10 2-15,6 3 0,-17 3 16,6 8-16,10 3 16,-4-3-1,10 11-15,0 0 32,-16 0-32,10 6 15,-15-4-15,-6 1 16,-1 5-16,1-2 15,-11-3 1,0 5-16,11 0 16,-11-5-16,5 2 15,6 3 1,-6-2-16,0 2 16,1 3-16,-17 0 15,0-6-15,5 6 16,-11-5-16,-10 2 15,-1 0 1,12 3-16,-1-3 16,-5 1-16,17 4 31,-6-2-31,-17-3 16,-5 6-1,0 0-15,6 0 16,-17-4-16,-6 1 15,1 3-15,-11 5 16,-6 3 0,0 0-16,-16 0 15,5 0-15,-11 5 16,0 3-16,1 0 16,-12 1-1,6 1-15,-11 1 16,5 3-16,-11-3 15,1 0 1,-6-1-16,-6 1 16,-5 0-16,-6 0 15,-5 0 1,-5 2-16,0 6 16,-12 6-16,-5-1 15,-11 6 1,-16 3-16,-11 0 15,-6-6-15,-16 3 16,-6-3 0,-5-7-16,0-7 31,-33 6-31,17-8 16,-1 0-16,1 0 15,-22-3 1,10-8-16,-10 0 15,-6 5-15,0-8 16,-5 0 0,-12 0-16,-4 3 15,-1 0-15,0-3 16,0 6 0,6-6-16,0-2 15,-12 2-15,7-3 16,-7-2-16,-10 5 15,11 0 1,-11-2-16,0 2 16,16 3-16,-22 0 15,22-9 1,12 4-16,-23-1 16,11-5-16,17-3 15,-6-2-15,17-6 16,5-8-1,16 5-15,-5 0 32,6-5-32,21-3 15,11 3-15,17-1 16,0 1-16,0 0 16,0 0-1,-6 0-15,6-1 16,16 4-16,5 2 15,7 0 1,4 1-16,1 2 16,5 0-16,0 0 15,6 0-15,5 0 16,0 0 0,0 0-16,5 0 15,1 0-15,5 0 16,-6 0-16,6 0 15,-5 0 1,5 0-16,-6 0 16,6 0-16,0 0 31,0 2-31,0 1 16,0 3-1</inkml:trace>
  <inkml:trace contextRef="#ctx0" brushRef="#br0" timeOffset="8771.961">1270 7677 0,'0'0'0,"0"0"15,0 0-15,0 0 16,0 0-16,0 0 16,0 0-1,0 0-15,0 0 16,121 14-1,-56 0 1,12-3-16,11-3 16,10-5-16,6-6 15,11-5 1,5-3-16,12-6 16,5-7-16,-6-1 15,1 6-15,10-6 16,6 1-1,-6-1-15,11-2 16,6 2-16,5 0 16,6 4-1,16 7-15,-5-5 32,0 13-32,10-2 15,-5 3-15,-11 5 16,12-9-1,-23 9-15,11 3 16,-11-6-16,-10 9 16,-1 5-16,-5-8 15,-17 5 1,-5 3-16,-6-3 16,1-3-16,-1 4 15,-5 4-15,-5-2 16,-6 3-1,5 0-15,-5-1 16,0-2-16,6 3 16,5 2-16,0 3 15,-17-2 1,17 2-16,-5 3 31,-12 3-31,-10-4 16,0 7-16,10 5 15,-5-6 1,-16-2-16,5 2 16,-5 6-16,-1 2 15,1 1 1,-6 0-16,0-1 16,-11 1-1,-5-1-15,-6-2 16,-10 0-16,-1 3 15,-5 2 1,0-2-16,-6-1 16,1-2-16,-7 3 15,1-4-15,0 4 16,0 0 0,0-1-16,-6 3 15,1 4-15,-12-4 16,1-3-1,-12 1-15,1 2 16,-6 6-16,-16 8 16,-12 3-1,-10 0-15,-17-3 16,-5-3-16,-33 3 16,-5-11-1,-1-8-15,-16 2 16,-5-4-16,-6-4 15,0 0 1,-16 1-16,-22 4 16,5-4-1,-22 2-15,17-3 16,0-8-16,-11 6 16,21-8-1,-15-4-15,5 1 16,27 0-16,-44-9 15,33 1 1,6-1-16,-33-5 16,27 0-16,-5 0 15,-6 0 1,28 0-16,0-3 16,-17 3-16,16 3 15,18 0-15,-34 2 16,5-2-16,23 5 15,-17 6 1,6-6-16,11-2 16,10 7-16,-10 1 15,-1-3 17,23-6-32,-1 4 15,1-1-15,5-6 16,16-2-1,12-2-15,-1-1 0,6 0 16,5 1-16,-5-1 16,5-3-1,11 4-15,12-1 16,4-3-16,6 4 16,1-1-1,10 3-15,0 0 16,-6 0-16,7 0 15,-1 0 1,5 3 0,-5-1-16,6 1 15,5 0 1,0-3-16,0 0 16,6 0-16,-1 0 15,6 0 1,-5 0-16,5 0 15,0 3-15,0 2 16,0 1 0</inkml:trace>
  <inkml:trace contextRef="#ctx0" brushRef="#br0" timeOffset="10690.553">1664 7910 0,'0'0'15,"0"0"-15,0 0 16,0 0 0,0 0-16,0 0 15,88-71-15,-28 46 16,17 3 0,16 1-16,11-1 15,11 0-15,16-3 16,6 0-1,0 4-15,22-1 16,0-3-16,10 6 16,1 0-1,-6 0-15,11 2 16,12 3-16,-7 1 16,6-4-1,-5 6-15,5-2 16,-11 2-16,1 0 15,4 5 1,-16 9-16,-5 3 16,5 7-16,-10 4 15,-1 2 1,0 3-16,-16 0 16,11-3-16,-11 5 15,0 1 1,-11-9-16,5 4 15,-5 2-15,-17-6 16,1 0-16,21 6 16,-16-5-1,-5 5-15,-1 2 16,6-2 0,-11-3-16,0 0 15,0 3-15,11-3 31,-11-2-31,6-1 0,5 4 16,0-4-16,-6 3 31,-5 0-31,-11 3 0,-11 0 32,-5 0-32,0 3 15,-12 5 1,-4 5-16,-12-5 15,-11 3-15,-10 0 16,4 3 0,-10-1-16,0 4 0,-5-1 15,-6 0 1,0 0-16,0-2 16,-6 0-16,-5 2 15,-11 6 1,-11 13-16,-11 3 15,-16 3-15,-17 0 16,1-2 0,-7-7-16,-10-2 15,-11 0-15,-22-11 16,-5-2-16,-6-4 16,-11-5-1,0-2-15,-5-6 16,0-3-16,-12 0 31,6-5-31,-5-6 16,-6 6-16,1-3 15,-7-1-15,1 10 16,5-4 0,-16-2-16,5 8 15,17 0-15,-33-1 16,16 1-1,12 6-15,-34-4 16,28-5-16,5 6 16,0-6-16,17-5 15,-1-3 1,1-3-16,11-5 16,10-3-16,1 3 15,-12-9 1,7-2-16,10 0 15,11 5-15,-6 0 16,6 0 0,11-2-16,5 5 15,1 5 1,5 1-16,5-3 16,11-1-16,17-2 15,5 0-15,11 0 16,6 0 15,5 0-31,11 0 16,0 3-16,11 0 15,0-3 1,0 0-16,0 0 16</inkml:trace>
  <inkml:trace contextRef="#ctx0" brushRef="#br0" timeOffset="15051.883">25964 8222 0,'0'0'15,"0"0"-15,0 0 31,0 0-31,0 0 16,0 0-16,-118-44 16,63 33-1,-2-2-15,2-1 16,14 0-16,8 1 16,0-4-16,-5 1 15,-22-6 1,-22-5-16,-11-4 15,11 7-15,13 7 16,-16-2 0,-19-5-16,-11 2 15,20 5-15,-4-2 16,-21-6-16,-9 4 16,3-1-16,8-3 15,-8 3 1,-8-2-16,6-1 15,2 11-15,-19-5 16,-1 5 0,12 12-16,-16 2 31,-6 0-31,2 13 16,-2 1-16,-8 2 15,11 6 1,-9 3-16,6 2 15,0-2-15,0-6 16,-5 11 0,16-2-16,11-7 15,-3 7-15,14 2 16,13 0-16,3 3 16,9-3-1,10 3-15,9 2 16,-1 4-16,15-1 15,10 0 1,8-2-16,1 0 16,-1 2-16,1 6 15,5-1-15,0 4 16,5 2 0,3 6-16,0 0 15,9-3-15,5-3 31,2 0-31,6-2 16,6 2 0,5 3-16,2 3 15,7-3-15,7 5 16,9 4-16,8 2 16,10-1-1,7-7-15,2-11 16,8-3-16,14-3 15,13-5 1,20-3-16,14-2 16,5-9-16,27 0 15,6-5 1,-3-9-16,30 1 16,5-6-16,12-9 15,5 1 1,-5-3-16,13-2 15,-5-4-15,16-5 16,-11-2 0,6 2-16,-14-8 15,-6 8-15,-2-3 16,-5 3 0,7 6-16,-24-1 15,-11 4-15,-3-1 16,-21-5-1,-12 2-15,0 1 16,-13 2-16,-6-2 16,-10-6-1,-1 3-15,-3 0 16,-10-3-16,-11 0 31,-14 0-31,-11-5 16,-6-1-16,-8 1 15,-10 2 1,-6 1-16,-9-1 16,-2 0-16,-5-2 15,-3 0-15,-1-1 16,-2-2-16,-2-8 16,-7-11-16,-2-6 15,-8-3 1,0 4-16,-6-1 15,-2 0-15,0 3 32,-6 0-32,-3 3 15,1 2 1,-4 3-16,-2 6 16,0 3-16,0 4 15,-3 4 1,1 2-16,-4 4 0,1-1 15,-9 3 1,-11-1-16,-11 1 16,6 6-16,-8-1 15,-9 0 1,-10-2-16,-6 5 16,-8 0-16,-6-3 15,3 0-15,5 6 16,4 5-1,-7-5 1,4 0 0,-1 3-16,-13 5 15,-11-3-15,-6 0 16,1 9 0,-17-4-16,19-2 15,0 6-15,-3-1 16,12-5-1,2-2-15,8 4 16,-5-2-16,8-2 16,3-4-16,0 9 15,-12 0 1,9-3-16,9 2 16,-4 6-16,-5 6 15,-3-3-15,17 3 16,0 5-16,2 3 15,6 0 1,8 2-16,9 4 16,5 2-16,5 3 15,8 0 1,4 2-16,-1 6 16,-5 6-16,5-1 15,3 1 1,8-3-16,0 2 15,1 3-15,4-2 16,1-3 0,0-1-16,-1 1 31,6-3-31,3-2 16,0-4-1,11-2-15,3-6 16,5-2-16,2 0 15,7-3 1,2 0-16,5 5 16,3 6-16,6 5 15,5 6 1,6-3-16,5 3 16,3-3-16,2 0 15,4 0 1,2 0-16,14 0 15,5 0-15,11 3 16,0-6-16,6 0 16,2 1-1,6-6-15,-3-3 16,6-6-16,8 4 16,13-4-1,3-4-15,20-7 16,5-5-16,5-8 31,25-5-31,8-3 16,8-14-16,15 0 15,-7-3-15,-2-8 16,-19 6 0,-1-3-16,-4 3 15,-7-1-15,-10 6 16,-8 6-16,5 0 15,-14-4 1,9 4-16,8 2 16,-9-2-16,-4-6 15,-1 3 1,-3 2-16,-10 1 16,-12-3-16,9 0 15,-3 5-15,-6 0 16,-8 1-1,-5-1-15,0 3 16,-3-3-16,-8 1 16,-8-1-1,-9-3-15,-5-2 16,-8-3-16,-6 0 31,-11 1-31,-7 1 16,-7-1-16,-7-1 15,-4-3 1,-5-2-16,1-3 16,-4-1-16,-2-1 15,0-1-15,-1-6 16,-2-4 0,-5-7-16,-3-4 15,-6-7-15,0-2 16,-2 6-1,-3-6-15,-3 0 16,-8 3-16,-3 8 16,0 5-1,-3 6-15,-5 3 16,-5 2-16,-3 1 16,-3 5-16,5 5 15,3 3 1,-5 0-16,-3-2 15,0 2 1,0 5 0,-3 6-16,-13 11 15,-25 11 1,-20 8-16</inkml:trace>
  <inkml:trace contextRef="#ctx0" brushRef="#br0" timeOffset="25193.332">9039 16121 0,'0'0'0,"0"0"0,0 0 15,0 0-15,0 0 16,0 0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6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86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19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23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103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2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995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89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474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88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4B8E5-6A1E-4B7A-8D4F-45F32A3E9DAA}" type="datetimeFigureOut">
              <a:rPr lang="en-US" smtClean="0"/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49A81-42D0-43E3-9EF1-EBCD90AA69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350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customXml" Target="../ink/ink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FE0A60F-B8C6-4829-BE63-B36DD8206B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D6B6CBA7-4DFF-419B-97F2-9DBD7F67F9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321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26922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1.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是基督徒的人生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5:3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至於淫亂並一切污穢，或是貪婪，在你們中間連提都不可，方合聖徒的體統。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淫詞、妄語，和戲笑的話都不相宜；總要說感謝的話。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5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因為你們確實的知道，無論是淫亂的，是污穢的，是有貪心的，在基督和神的國裡都是無分的。有貪心的，就與拜偶像的一樣。」</a:t>
            </a:r>
            <a:endParaRPr lang="en-US" sz="4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38651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26922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1.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是基督徒的人生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5:3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至於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淫亂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並一切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污穢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，或是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貪婪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，在你們中間連提都不可，方合聖徒的體統。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淫詞、妄語，和戲笑的話都不相宜；總要說感謝的話。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5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因為你們確實的知道，無論是淫亂的，是污穢的，是有貪心的，在基督和神的國裡都是無分的。有貪心的，就與拜偶像的一樣。」</a:t>
            </a:r>
            <a:endParaRPr lang="en-US" sz="4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EADC07A-2922-4080-BD11-69B9EB547F01}"/>
                  </a:ext>
                </a:extLst>
              </p14:cNvPr>
              <p14:cNvContentPartPr/>
              <p14:nvPr/>
            </p14:nvContentPartPr>
            <p14:xfrm>
              <a:off x="2711880" y="1444680"/>
              <a:ext cx="6429600" cy="1406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EADC07A-2922-4080-BD11-69B9EB547F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02520" y="1435320"/>
                <a:ext cx="6448320" cy="142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941554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26922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1.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是基督徒的人生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5:3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至於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淫亂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並一切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污穢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，或是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貪婪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，在你們中間連提都不可，方合聖徒的體統。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淫詞、妄語，和戲笑的話都不相宜；總要說感謝的話。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5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因為你們確實的知道，無論是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淫亂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的，是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污穢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的，是有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貪心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的，在基督和神的國裡都是無分的。有貪心的，就與拜偶像的一樣。」</a:t>
            </a:r>
            <a:endParaRPr lang="en-US" sz="4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EADC07A-2922-4080-BD11-69B9EB547F01}"/>
                  </a:ext>
                </a:extLst>
              </p14:cNvPr>
              <p14:cNvContentPartPr/>
              <p14:nvPr/>
            </p14:nvContentPartPr>
            <p14:xfrm>
              <a:off x="2711880" y="1444680"/>
              <a:ext cx="6429600" cy="1406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EADC07A-2922-4080-BD11-69B9EB547F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02520" y="1435320"/>
                <a:ext cx="6448320" cy="1424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2B9A969-290A-45FE-88B0-A1F369D89AAA}"/>
                  </a:ext>
                </a:extLst>
              </p14:cNvPr>
              <p14:cNvContentPartPr/>
              <p14:nvPr/>
            </p14:nvContentPartPr>
            <p14:xfrm>
              <a:off x="565560" y="3307680"/>
              <a:ext cx="10563480" cy="151380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2B9A969-290A-45FE-88B0-A1F369D89AAA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56200" y="3298320"/>
                <a:ext cx="10582200" cy="1532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709295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26922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1.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是基督徒的人生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「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5:3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至於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淫亂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並一切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污穢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，或是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貪婪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，在你們中間連提都不可，方合聖徒的體統。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淫詞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、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妄語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戲笑的話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都不相宜；總要說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感謝的話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5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因為你們確實的知道，無論是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淫亂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的，是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污穢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的，是有</a:t>
            </a:r>
            <a:r>
              <a:rPr lang="zh-TW" altLang="en-US" sz="40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貪心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的，在基督和神的國裡都是無分的。有貪心的，就與拜偶像的一樣。」</a:t>
            </a:r>
            <a:endParaRPr lang="en-US" sz="4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0C6C71DB-4CF2-4839-8BB4-C6D2128300C2}"/>
                  </a:ext>
                </a:extLst>
              </p14:cNvPr>
              <p14:cNvContentPartPr/>
              <p14:nvPr/>
            </p14:nvContentPartPr>
            <p14:xfrm>
              <a:off x="455400" y="2051640"/>
              <a:ext cx="10859760" cy="375228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0C6C71DB-4CF2-4839-8BB4-C6D2128300C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6040" y="2042280"/>
                <a:ext cx="10878480" cy="3771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7966489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3F973-A7EB-473C-9035-A7C558941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471640"/>
            <a:ext cx="5139891" cy="49064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淫亂，污穢，貪婪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淫詞、妄語，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戲笑的話</a:t>
            </a:r>
            <a:endParaRPr lang="en-US" sz="4000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81EC561-6FDD-4A9F-9FD1-B744D387710D}"/>
              </a:ext>
            </a:extLst>
          </p:cNvPr>
          <p:cNvSpPr txBox="1">
            <a:spLocks/>
          </p:cNvSpPr>
          <p:nvPr/>
        </p:nvSpPr>
        <p:spPr>
          <a:xfrm>
            <a:off x="6399998" y="471640"/>
            <a:ext cx="4953802" cy="49064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在基督和神的國裡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的聖徒</a:t>
            </a: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 algn="ctr"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感恩的話</a:t>
            </a:r>
            <a:endParaRPr lang="en-US" sz="4000" dirty="0"/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A1323D31-D023-4C6E-8766-3008B644AA32}"/>
              </a:ext>
            </a:extLst>
          </p:cNvPr>
          <p:cNvSpPr/>
          <p:nvPr/>
        </p:nvSpPr>
        <p:spPr>
          <a:xfrm>
            <a:off x="2473692" y="1520792"/>
            <a:ext cx="818147" cy="933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B136D5E7-9A68-4A18-A4F7-82A01F4E847F}"/>
              </a:ext>
            </a:extLst>
          </p:cNvPr>
          <p:cNvSpPr/>
          <p:nvPr/>
        </p:nvSpPr>
        <p:spPr>
          <a:xfrm>
            <a:off x="8467825" y="2173706"/>
            <a:ext cx="818147" cy="93365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9541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E51D1-3089-4414-9342-8151E4D78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017" y="587142"/>
            <a:ext cx="11107554" cy="55898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弗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4:18  </a:t>
            </a:r>
          </a:p>
          <a:p>
            <a:pPr marL="0" indent="0">
              <a:buNone/>
            </a:pP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18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他們心地昏昧，與神所賜的生命隔絕了，都因自己無知，心裡剛硬；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19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良心既然喪盡，就放縱</a:t>
            </a:r>
            <a:r>
              <a:rPr lang="zh-TW" altLang="en-US" sz="44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私慾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，</a:t>
            </a:r>
            <a:r>
              <a:rPr lang="zh-TW" altLang="en-US" sz="44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貪行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種種的</a:t>
            </a:r>
            <a:r>
              <a:rPr lang="zh-TW" altLang="en-US" sz="44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污穢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。 </a:t>
            </a:r>
            <a:endParaRPr lang="en-US" sz="4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587611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E51D1-3089-4414-9342-8151E4D78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017" y="587142"/>
            <a:ext cx="11107554" cy="55898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羅馬書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1:21-28</a:t>
            </a:r>
            <a:endParaRPr lang="zh-TW" alt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21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因為，他們雖然知道神，卻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不當作神榮耀他，也不感謝他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。他們的思念變為虛妄，無知的心就昏暗了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……</a:t>
            </a:r>
            <a:endParaRPr lang="zh-TW" alt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8190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E51D1-3089-4414-9342-8151E4D78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017" y="587142"/>
            <a:ext cx="11107554" cy="55898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羅馬書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1:21-28</a:t>
            </a:r>
            <a:endParaRPr lang="zh-TW" altLang="en-US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21</a:t>
            </a:r>
            <a:r>
              <a:rPr lang="zh-TW" altLang="en-US" sz="40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因為，他們雖然知道神，卻不當作神榮耀他，也不感謝他。他們的思念變為虛妄，無知的心就昏暗了</a:t>
            </a:r>
            <a:r>
              <a:rPr lang="en-US" altLang="zh-TW" sz="4000" b="1" dirty="0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……</a:t>
            </a:r>
          </a:p>
          <a:p>
            <a:pPr marL="0" indent="0">
              <a:buNone/>
            </a:pP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24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他們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逞著心裡的情慾行污穢的事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，以致彼此玷辱自己的身體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……</a:t>
            </a:r>
          </a:p>
          <a:p>
            <a:pPr marL="0" indent="0">
              <a:buNone/>
            </a:pP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26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他們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放縱可羞恥的情慾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。他們的女人把順性的用處變為逆性的用處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……</a:t>
            </a:r>
          </a:p>
          <a:p>
            <a:pPr marL="0" indent="0">
              <a:buNone/>
            </a:pP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28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他們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存邪僻的心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，行那些不合理的事</a:t>
            </a:r>
          </a:p>
        </p:txBody>
      </p:sp>
    </p:spTree>
    <p:extLst>
      <p:ext uri="{BB962C8B-B14F-4D97-AF65-F5344CB8AC3E}">
        <p14:creationId xmlns:p14="http://schemas.microsoft.com/office/powerpoint/2010/main" val="1009644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E51D1-3089-4414-9342-8151E4D78D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017" y="587142"/>
            <a:ext cx="11107554" cy="55898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羅馬書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11:36-12:1</a:t>
            </a:r>
          </a:p>
          <a:p>
            <a:pPr marL="0" indent="0">
              <a:buNone/>
            </a:pPr>
            <a:endParaRPr lang="en-US" altLang="zh-TW" sz="40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36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因為萬有都是本於他，倚靠他，歸於他。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願榮耀歸給他，直到永遠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。阿們！ 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1 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所以弟兄們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，我以神的慈悲勸你們，</a:t>
            </a:r>
            <a:r>
              <a:rPr lang="zh-TW" altLang="en-US" sz="40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將身體獻上，當作活祭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，是聖潔的，是神所喜悅的；你們如此事奉乃是理所當然的。</a:t>
            </a:r>
            <a:r>
              <a:rPr lang="en-US" altLang="zh-TW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2 </a:t>
            </a:r>
            <a:r>
              <a:rPr lang="zh-TW" altLang="en-US" sz="4000" b="1" dirty="0">
                <a:latin typeface="Garamond" panose="02020404030301010803" pitchFamily="18" charset="0"/>
                <a:ea typeface="DFKai-SB" panose="03000509000000000000" pitchFamily="65" charset="-120"/>
              </a:rPr>
              <a:t>不要效法這個世界，只要心意更新而變化，叫你們察驗何為神的善良、純全、可喜悅的旨意。</a:t>
            </a:r>
          </a:p>
        </p:txBody>
      </p:sp>
    </p:spTree>
    <p:extLst>
      <p:ext uri="{BB962C8B-B14F-4D97-AF65-F5344CB8AC3E}">
        <p14:creationId xmlns:p14="http://schemas.microsoft.com/office/powerpoint/2010/main" val="30546000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26922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1.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是基督徒的人生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8364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20255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3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至於淫亂並一切污穢，或是貪婪，在你們中間連提都不可，方合聖徒的體統。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淫詞、妄語，和戲笑的話都不相宜；總要說感謝的話。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5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因為你們確實的知道，無論是淫亂的，是污穢的，是有貪心的，在基督和神的國裡都是無分的。有貪心的，就與拜偶像的一樣。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6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不要被人虛浮的話欺哄；因這些事，神的忿怒必臨到那悖逆之子。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7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所以，你們不要與他們同夥。</a:t>
            </a:r>
            <a:endParaRPr lang="en-US" altLang="zh-TW" sz="4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0436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1.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是基督徒的人生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2.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是結果子的人生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102871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1600" dirty="0">
              <a:solidFill>
                <a:schemeClr val="accent4">
                  <a:lumMod val="60000"/>
                  <a:lumOff val="40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2.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是結果子的人生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5:8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從前你們是暗昧的，但如今在主裡面是光明的，行事為人就當像光明的子女。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9 </a:t>
            </a:r>
            <a:r>
              <a:rPr lang="zh-TW" altLang="en-US" sz="43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光明所結的果子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就是一切良善、公義、誠實。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總要察驗何為主所喜悅的事。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11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那</a:t>
            </a:r>
            <a:r>
              <a:rPr lang="zh-TW" altLang="en-US" sz="43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暗昧無益（不結果子）的事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，不要與人同行，倒要責備行這事的人；</a:t>
            </a:r>
            <a:endParaRPr lang="en-US" altLang="zh-TW" sz="43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359360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1600" dirty="0">
              <a:solidFill>
                <a:schemeClr val="accent4">
                  <a:lumMod val="60000"/>
                  <a:lumOff val="40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2.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是結果子的人生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9</a:t>
            </a:r>
            <a:r>
              <a:rPr lang="zh-TW" altLang="en-US" sz="43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光明所結的果子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就是一切</a:t>
            </a:r>
            <a:r>
              <a:rPr lang="zh-TW" altLang="en-US" sz="43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良善、公義、誠實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總要察驗何為主所喜悅的事。</a:t>
            </a:r>
            <a:endParaRPr lang="en-US" altLang="zh-TW" sz="2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8872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1600" dirty="0">
              <a:solidFill>
                <a:schemeClr val="accent4">
                  <a:lumMod val="60000"/>
                  <a:lumOff val="40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2.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是結果子的人生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9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光明所結的果子就是一切良善、公義、誠實。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總要</a:t>
            </a:r>
            <a:r>
              <a:rPr lang="zh-TW" altLang="en-US" sz="43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察驗何為主所喜悅的事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endParaRPr lang="en-US" altLang="zh-TW" sz="2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7782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1.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是基督徒的人生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2.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是結果子的人生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6365559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1.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是基督徒的人生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2.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是結果子的人生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3.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是聖靈充滿的人生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229720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200" dirty="0">
              <a:solidFill>
                <a:schemeClr val="accent4">
                  <a:lumMod val="60000"/>
                  <a:lumOff val="40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3. </a:t>
            </a: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是聖靈充滿的人生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2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15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你們要謹慎行事，不要像愚昧人，當像智慧人。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16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要愛惜光陰，因為現今的世代邪惡。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17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不要作糊塗人，要明白主的旨意如何。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18	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不要醉酒，酒能使人放蕩；乃</a:t>
            </a:r>
            <a:r>
              <a:rPr lang="zh-TW" altLang="en-US" sz="43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要被聖靈充滿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19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當用詩章、頌詞、靈歌、彼此對說，口唱心和的讚美主。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20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凡事要奉我們主耶穌基督的名常常感謝父神。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21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又當存敬畏基督的心，彼此順服。 </a:t>
            </a:r>
          </a:p>
        </p:txBody>
      </p:sp>
    </p:spTree>
    <p:extLst>
      <p:ext uri="{BB962C8B-B14F-4D97-AF65-F5344CB8AC3E}">
        <p14:creationId xmlns:p14="http://schemas.microsoft.com/office/powerpoint/2010/main" val="41507837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200" dirty="0">
              <a:solidFill>
                <a:schemeClr val="accent4">
                  <a:lumMod val="60000"/>
                  <a:lumOff val="40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8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誰是有聖靈的人？</a:t>
            </a:r>
            <a:r>
              <a:rPr lang="zh-TW" altLang="en-US" sz="48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基督徒</a:t>
            </a:r>
            <a:endParaRPr lang="en-US" altLang="zh-TW" sz="48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2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弗 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1:13 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你們既聽見真理的道，就是那叫你們得救的福音，也信了基督，</a:t>
            </a:r>
            <a:r>
              <a:rPr lang="zh-TW" altLang="en-US" sz="4300" b="1" dirty="0">
                <a:solidFill>
                  <a:srgbClr val="FFFF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既然信他，就受了所應許的聖靈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為印記。</a:t>
            </a:r>
          </a:p>
        </p:txBody>
      </p:sp>
    </p:spTree>
    <p:extLst>
      <p:ext uri="{BB962C8B-B14F-4D97-AF65-F5344CB8AC3E}">
        <p14:creationId xmlns:p14="http://schemas.microsoft.com/office/powerpoint/2010/main" val="14451165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200" dirty="0">
              <a:solidFill>
                <a:schemeClr val="accent4">
                  <a:lumMod val="60000"/>
                  <a:lumOff val="40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徒 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19:1-6 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1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亞波羅在哥林多的時候，保羅經過了上邊一帶地方，就來到以弗所；在那裡遇見幾個門徒，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2 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問他們說：「你們信的時候受了聖靈沒有？」他們回答說：「沒有，也未曾聽見有聖靈賜下來。」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3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保羅說：「這樣，你們受的是什麼洗呢？」他們說：「是約翰的洗。」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保羅說：「約翰所行的是悔改的洗，告訴百姓當信那在他以後要來的，就是耶穌。」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5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他們聽見這話，就奉主耶穌的名受洗。</a:t>
            </a:r>
            <a:r>
              <a:rPr lang="en-US" altLang="zh-TW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6 </a:t>
            </a: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保羅按手在他們頭上，聖靈便降在他們身上，他們就說方言，又說預言。 </a:t>
            </a:r>
          </a:p>
        </p:txBody>
      </p:sp>
    </p:spTree>
    <p:extLst>
      <p:ext uri="{BB962C8B-B14F-4D97-AF65-F5344CB8AC3E}">
        <p14:creationId xmlns:p14="http://schemas.microsoft.com/office/powerpoint/2010/main" val="37969661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387" y="121953"/>
            <a:ext cx="11203806" cy="699111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en-US" altLang="zh-TW" sz="2200" dirty="0">
              <a:solidFill>
                <a:schemeClr val="accent4">
                  <a:lumMod val="60000"/>
                  <a:lumOff val="40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4300" b="1" dirty="0">
                <a:latin typeface="Garamond" panose="02020404030301010803" pitchFamily="18" charset="0"/>
                <a:ea typeface="DFKai-SB" panose="03000509000000000000" pitchFamily="65" charset="-120"/>
              </a:rPr>
              <a:t>以弗所書中的充滿</a:t>
            </a:r>
            <a:endParaRPr lang="en-US" altLang="zh-TW" sz="43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1:23  </a:t>
            </a:r>
            <a:r>
              <a:rPr lang="zh-TW" altLang="en-US" sz="4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教會是他的身體，是那充滿萬有者所充滿的。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3:19  </a:t>
            </a:r>
            <a:r>
              <a:rPr lang="zh-TW" altLang="en-US" sz="4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並知道這愛是過於人所能測度的，便叫神一切所充滿的，充滿了你們。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altLang="zh-TW" sz="4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5:18  </a:t>
            </a:r>
            <a:r>
              <a:rPr lang="zh-TW" altLang="en-US" sz="43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不要醉酒，酒能使人放蕩；乃要被聖靈充滿。 </a:t>
            </a:r>
          </a:p>
        </p:txBody>
      </p:sp>
    </p:spTree>
    <p:extLst>
      <p:ext uri="{BB962C8B-B14F-4D97-AF65-F5344CB8AC3E}">
        <p14:creationId xmlns:p14="http://schemas.microsoft.com/office/powerpoint/2010/main" val="2402329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20255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8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從前你們是暗昧的，但如今在主裡面是光明的，行事為人就當像光明的子女。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9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光明所結的果子就是一切良善、公義、誠實。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10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總要察驗何為主所喜悅的事。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11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那暗昧無益的事，不要與人同行，倒要責備行這事的人；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12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因為他們暗中所行的，就是提起來也是可恥的。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13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凡事受了責備，就被光顯明出來，因為一切能顯明的就是光。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14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所以主說：你這睡著的人當醒過來，從死裡復活！基督就要光照你了。</a:t>
            </a:r>
          </a:p>
        </p:txBody>
      </p:sp>
    </p:spTree>
    <p:extLst>
      <p:ext uri="{BB962C8B-B14F-4D97-AF65-F5344CB8AC3E}">
        <p14:creationId xmlns:p14="http://schemas.microsoft.com/office/powerpoint/2010/main" val="1818922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20255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15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你們要謹慎行事，不要像愚昧人，當像智慧人。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16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要愛惜光陰，因為現今的世代邪惡。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17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不要作糊塗人，要明白主的旨意如何。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18	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不要醉酒，酒能使人放蕩；乃要被聖靈充滿。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19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當用詩章、頌詞、靈歌、彼此對說，口唱心和的讚美主。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20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凡事要奉我們主耶穌基督的名常常感謝父神。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21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又當存敬畏基督的心，彼此順服。 </a:t>
            </a:r>
          </a:p>
        </p:txBody>
      </p:sp>
    </p:spTree>
    <p:extLst>
      <p:ext uri="{BB962C8B-B14F-4D97-AF65-F5344CB8AC3E}">
        <p14:creationId xmlns:p14="http://schemas.microsoft.com/office/powerpoint/2010/main" val="5127981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62801-2F73-4BD9-A2C2-A771F3DFD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CAC83-5ABE-48A5-8FAD-C2B92915E9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295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20255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3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至於淫亂並一切污穢，或是貪婪，在你們中間連提都不可，方合聖徒的體統。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淫詞、妄語，和戲笑的話都不相宜；總要說感謝的話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zh-TW" sz="4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20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凡事要奉我們主耶穌基督的名常常感謝父神。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21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又當存敬畏基督的心，彼此順服。</a:t>
            </a:r>
            <a:endParaRPr lang="en-US" altLang="zh-TW" sz="4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014944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702DFC-8B84-49BA-847E-0EC4CC1D9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393" y="120255"/>
            <a:ext cx="11844337" cy="4351338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3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至於淫亂並一切污穢，或是貪婪，在你們中間連提都不可，方合聖徒的體統。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4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淫詞、妄語，和戲笑的話都不相宜；總要說</a:t>
            </a:r>
            <a:r>
              <a:rPr lang="zh-TW" altLang="en-US" sz="44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感謝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的話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…</a:t>
            </a:r>
          </a:p>
          <a:p>
            <a:pPr marL="0" indent="0">
              <a:lnSpc>
                <a:spcPct val="100000"/>
              </a:lnSpc>
              <a:buNone/>
            </a:pPr>
            <a:endParaRPr lang="en-US" altLang="zh-TW" sz="4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20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凡事要奉我們主耶穌基督的名常常</a:t>
            </a:r>
            <a:r>
              <a:rPr lang="zh-TW" altLang="en-US" sz="4400" b="1" dirty="0">
                <a:solidFill>
                  <a:srgbClr val="FFC000"/>
                </a:solidFill>
                <a:latin typeface="Garamond" panose="02020404030301010803" pitchFamily="18" charset="0"/>
                <a:ea typeface="DFKai-SB" panose="03000509000000000000" pitchFamily="65" charset="-120"/>
              </a:rPr>
              <a:t>感謝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父神。</a:t>
            </a:r>
            <a:r>
              <a:rPr lang="en-US" altLang="zh-TW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21 </a:t>
            </a:r>
            <a:r>
              <a:rPr lang="zh-TW" altLang="en-US" sz="4400" b="1" dirty="0">
                <a:latin typeface="Garamond" panose="02020404030301010803" pitchFamily="18" charset="0"/>
                <a:ea typeface="DFKai-SB" panose="03000509000000000000" pitchFamily="65" charset="-120"/>
              </a:rPr>
              <a:t>又當存敬畏基督的心，彼此順服。</a:t>
            </a:r>
            <a:endParaRPr lang="en-US" altLang="zh-TW" sz="4400" b="1" dirty="0">
              <a:latin typeface="Garamond" panose="02020404030301010803" pitchFamily="18" charset="0"/>
              <a:ea typeface="DFKai-SB" panose="03000509000000000000" pitchFamily="65" charset="-12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E8DE1BC-DCA9-4692-8D52-6EBFDA0A7614}"/>
                  </a:ext>
                </a:extLst>
              </p14:cNvPr>
              <p14:cNvContentPartPr/>
              <p14:nvPr/>
            </p14:nvContentPartPr>
            <p14:xfrm>
              <a:off x="7575120" y="2169720"/>
              <a:ext cx="2745000" cy="182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E8DE1BC-DCA9-4692-8D52-6EBFDA0A761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565760" y="2160360"/>
                <a:ext cx="2763720" cy="183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62394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7AD56-E6F8-4E91-86E7-2D1C73A643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-292555"/>
            <a:ext cx="9144000" cy="3026127"/>
          </a:xfrm>
        </p:spPr>
        <p:txBody>
          <a:bodyPr>
            <a:normAutofit/>
          </a:bodyPr>
          <a:lstStyle/>
          <a:p>
            <a:br>
              <a:rPr lang="en-US" altLang="zh-TW" dirty="0">
                <a:latin typeface="HanWangYanKai" panose="02000500000000000000" pitchFamily="2" charset="-120"/>
                <a:ea typeface="HanWangYanKai" panose="02000500000000000000" pitchFamily="2" charset="-120"/>
              </a:rPr>
            </a:br>
            <a:r>
              <a:rPr lang="zh-TW" altLang="en-US" dirty="0">
                <a:latin typeface="HanWangYanKai" panose="02000500000000000000" pitchFamily="2" charset="-120"/>
                <a:ea typeface="HanWangYanKai" panose="02000500000000000000" pitchFamily="2" charset="-120"/>
              </a:rPr>
              <a:t>感恩的人生</a:t>
            </a:r>
            <a:endParaRPr lang="en-US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6DA4D4-95C5-4013-9494-07FF6BF9B9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84423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40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弗</a:t>
            </a:r>
            <a:r>
              <a:rPr lang="en-US" altLang="zh-CN" sz="40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5</a:t>
            </a:r>
            <a:r>
              <a:rPr lang="en-US" altLang="zh-TW" sz="40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:</a:t>
            </a:r>
            <a:r>
              <a:rPr lang="en-US" altLang="zh-CN" sz="40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3</a:t>
            </a:r>
            <a:r>
              <a:rPr lang="en-US" altLang="zh-TW" sz="40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-</a:t>
            </a:r>
            <a:r>
              <a:rPr lang="en-US" altLang="zh-CN" sz="40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2</a:t>
            </a:r>
            <a:r>
              <a:rPr lang="en-US" altLang="zh-TW" sz="40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1</a:t>
            </a:r>
            <a:endParaRPr lang="en-US" sz="4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9512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457EAA-1F6B-42CC-A32B-107206BB3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44303" y="660968"/>
            <a:ext cx="9711890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zh-TW" altLang="en-US" sz="5000" dirty="0">
                <a:solidFill>
                  <a:schemeClr val="accent4">
                    <a:lumMod val="60000"/>
                    <a:lumOff val="40000"/>
                  </a:schemeClr>
                </a:solidFill>
                <a:latin typeface="HanWangYanKai" panose="02000500000000000000" pitchFamily="2" charset="-120"/>
                <a:ea typeface="HanWangYanKai" panose="02000500000000000000" pitchFamily="2" charset="-120"/>
              </a:rPr>
              <a:t>一個真正感恩的人生：</a:t>
            </a:r>
            <a:endParaRPr lang="en-US" altLang="zh-TW" sz="5000" dirty="0">
              <a:solidFill>
                <a:schemeClr val="accent4">
                  <a:lumMod val="60000"/>
                  <a:lumOff val="40000"/>
                </a:schemeClr>
              </a:solidFill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1200150" lvl="1" indent="-7429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46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是基督徒的人生（</a:t>
            </a:r>
            <a:r>
              <a:rPr lang="en-US" sz="46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3-7</a:t>
            </a:r>
            <a:r>
              <a:rPr lang="zh-TW" altLang="en-US" sz="46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）</a:t>
            </a:r>
            <a:endParaRPr lang="en-US" altLang="zh-TW" sz="46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1200150" lvl="1" indent="-7429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46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是結果子的人生（</a:t>
            </a:r>
            <a:r>
              <a:rPr lang="en-US" sz="46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8-14</a:t>
            </a:r>
            <a:r>
              <a:rPr lang="zh-TW" altLang="en-US" sz="46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）</a:t>
            </a:r>
            <a:endParaRPr lang="en-US" sz="46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 marL="1200150" lvl="1" indent="-742950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zh-TW" altLang="en-US" sz="46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是聖靈充滿的人生（</a:t>
            </a:r>
            <a:r>
              <a:rPr lang="en-US" sz="46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15-21</a:t>
            </a:r>
            <a:r>
              <a:rPr lang="zh-TW" altLang="en-US" sz="4600" dirty="0">
                <a:latin typeface="HanWangYanKai" panose="02000500000000000000" pitchFamily="2" charset="-120"/>
                <a:ea typeface="HanWangYanKai" panose="02000500000000000000" pitchFamily="2" charset="-120"/>
              </a:rPr>
              <a:t>）</a:t>
            </a:r>
            <a:endParaRPr lang="en-US" sz="46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endParaRPr lang="en-US" sz="4000" dirty="0">
              <a:latin typeface="HanWangYanKai" panose="02000500000000000000" pitchFamily="2" charset="-120"/>
              <a:ea typeface="HanWangYanKai" panose="020005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65382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1163</TotalTime>
  <Words>1888</Words>
  <Application>Microsoft Office PowerPoint</Application>
  <PresentationFormat>Widescreen</PresentationFormat>
  <Paragraphs>86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HanWangYanKai</vt:lpstr>
      <vt:lpstr>Arial</vt:lpstr>
      <vt:lpstr>Calibri</vt:lpstr>
      <vt:lpstr>Calibri Light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感恩的人生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Wong</dc:creator>
  <cp:lastModifiedBy>Dennis Wong</cp:lastModifiedBy>
  <cp:revision>17</cp:revision>
  <cp:lastPrinted>2019-11-17T14:06:14Z</cp:lastPrinted>
  <dcterms:created xsi:type="dcterms:W3CDTF">2019-10-05T18:43:04Z</dcterms:created>
  <dcterms:modified xsi:type="dcterms:W3CDTF">2019-11-17T14:10:39Z</dcterms:modified>
</cp:coreProperties>
</file>