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9" r:id="rId2"/>
    <p:sldId id="304" r:id="rId3"/>
    <p:sldId id="305" r:id="rId4"/>
    <p:sldId id="307" r:id="rId5"/>
    <p:sldId id="308" r:id="rId6"/>
    <p:sldId id="309" r:id="rId7"/>
    <p:sldId id="306" r:id="rId8"/>
    <p:sldId id="310" r:id="rId9"/>
    <p:sldId id="311" r:id="rId10"/>
    <p:sldId id="314" r:id="rId11"/>
    <p:sldId id="315" r:id="rId12"/>
    <p:sldId id="316" r:id="rId13"/>
    <p:sldId id="317" r:id="rId14"/>
    <p:sldId id="312" r:id="rId15"/>
    <p:sldId id="318" r:id="rId16"/>
    <p:sldId id="313" r:id="rId17"/>
    <p:sldId id="320" r:id="rId18"/>
    <p:sldId id="327" r:id="rId19"/>
    <p:sldId id="32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4E339C-70D7-416B-9490-60EA2FA45532}" v="1005" dt="2019-11-24T14:27:48.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120"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53566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3742786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84571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3452023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4B8E5-6A1E-4B7A-8D4F-45F32A3E9DAA}" type="datetimeFigureOut">
              <a:rPr lang="en-US" smtClean="0"/>
              <a:t>11/24/2019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80310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B4B8E5-6A1E-4B7A-8D4F-45F32A3E9DAA}" type="datetimeFigureOut">
              <a:rPr lang="en-US" smtClean="0"/>
              <a:t>11/24/2019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842929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B4B8E5-6A1E-4B7A-8D4F-45F32A3E9DAA}" type="datetimeFigureOut">
              <a:rPr lang="en-US" smtClean="0"/>
              <a:t>11/24/2019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83899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B4B8E5-6A1E-4B7A-8D4F-45F32A3E9DAA}" type="datetimeFigureOut">
              <a:rPr lang="en-US" smtClean="0"/>
              <a:t>11/24/2019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256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4B8E5-6A1E-4B7A-8D4F-45F32A3E9DAA}" type="datetimeFigureOut">
              <a:rPr lang="en-US" smtClean="0"/>
              <a:t>11/24/2019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3853889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B4B8E5-6A1E-4B7A-8D4F-45F32A3E9DAA}" type="datetimeFigureOut">
              <a:rPr lang="en-US" smtClean="0"/>
              <a:t>11/24/2019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606747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B4B8E5-6A1E-4B7A-8D4F-45F32A3E9DAA}" type="datetimeFigureOut">
              <a:rPr lang="en-US" smtClean="0"/>
              <a:t>11/24/2019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97838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4B8E5-6A1E-4B7A-8D4F-45F32A3E9DAA}" type="datetimeFigureOut">
              <a:rPr lang="en-US" smtClean="0"/>
              <a:t>11/24/2019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49A81-42D0-43E3-9EF1-EBCD90AA697E}" type="slidenum">
              <a:rPr lang="en-US" smtClean="0"/>
              <a:t>‹#›</a:t>
            </a:fld>
            <a:endParaRPr lang="en-US"/>
          </a:p>
        </p:txBody>
      </p:sp>
    </p:spTree>
    <p:extLst>
      <p:ext uri="{BB962C8B-B14F-4D97-AF65-F5344CB8AC3E}">
        <p14:creationId xmlns:p14="http://schemas.microsoft.com/office/powerpoint/2010/main" val="22037350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FE0A60F-B8C6-4829-BE63-B36DD8206BC3}"/>
              </a:ext>
            </a:extLst>
          </p:cNvPr>
          <p:cNvSpPr>
            <a:spLocks noGrp="1"/>
          </p:cNvSpPr>
          <p:nvPr>
            <p:ph type="ctrTitle"/>
          </p:nvPr>
        </p:nvSpPr>
        <p:spPr>
          <a:xfrm>
            <a:off x="1524000" y="558265"/>
            <a:ext cx="9144000" cy="2951698"/>
          </a:xfrm>
        </p:spPr>
        <p:txBody>
          <a:bodyPr>
            <a:normAutofit/>
          </a:bodyPr>
          <a:lstStyle/>
          <a:p>
            <a:r>
              <a:rPr lang="zh-TW" altLang="en-US" sz="7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福音大能的充滿</a:t>
            </a:r>
            <a:r>
              <a:rPr lang="en-US" altLang="zh-TW" dirty="0"/>
              <a:t/>
            </a:r>
            <a:br>
              <a:rPr lang="en-US" altLang="zh-TW" dirty="0"/>
            </a:br>
            <a:r>
              <a:rPr lang="en-US" altLang="zh-TW" sz="5300" b="1" dirty="0">
                <a:solidFill>
                  <a:srgbClr val="FFC000"/>
                </a:solidFill>
                <a:latin typeface="GJJHuangCao-S09S" panose="03000509000000000000" pitchFamily="65" charset="-122"/>
                <a:ea typeface="GJJHuangCao-S09S" panose="03000509000000000000" pitchFamily="65" charset="-122"/>
              </a:rPr>
              <a:t>The Fullness of the Gospel Power</a:t>
            </a:r>
            <a:endParaRPr lang="en-US" sz="5300" b="1" dirty="0">
              <a:solidFill>
                <a:srgbClr val="FFC000"/>
              </a:solidFill>
              <a:latin typeface="GJJHuangCao-S09S" panose="03000509000000000000" pitchFamily="65" charset="-122"/>
              <a:ea typeface="GJJHuangCao-S09S" panose="03000509000000000000" pitchFamily="65" charset="-122"/>
            </a:endParaRPr>
          </a:p>
        </p:txBody>
      </p:sp>
      <p:sp>
        <p:nvSpPr>
          <p:cNvPr id="7" name="Subtitle 6">
            <a:extLst>
              <a:ext uri="{FF2B5EF4-FFF2-40B4-BE49-F238E27FC236}">
                <a16:creationId xmlns:a16="http://schemas.microsoft.com/office/drawing/2014/main" xmlns="" id="{D6B6CBA7-4DFF-419B-97F2-9DBD7F67F9F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63214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1809548" cy="1043191"/>
          </a:xfrm>
        </p:spPr>
        <p:txBody>
          <a:bodyPr>
            <a:normAutofit fontScale="92500" lnSpcReduction="10000"/>
          </a:bodyPr>
          <a:lstStyle/>
          <a:p>
            <a:pPr marL="0" indent="0" algn="ctr">
              <a:buNone/>
            </a:pPr>
            <a:r>
              <a:rPr lang="zh-TW" altLang="en-US" sz="4400" b="1" dirty="0">
                <a:solidFill>
                  <a:srgbClr val="FFC000"/>
                </a:solidFill>
                <a:latin typeface="HanWang WeiBeiMedium-Gb5" panose="02000000000000000000" pitchFamily="2" charset="-120"/>
                <a:ea typeface="HanWang WeiBeiMedium-Gb5" panose="02000000000000000000" pitchFamily="2" charset="-120"/>
              </a:rPr>
              <a:t>罪人</a:t>
            </a:r>
            <a:r>
              <a:rPr lang="en-US" altLang="zh-TW" sz="4400" b="1" dirty="0">
                <a:solidFill>
                  <a:srgbClr val="FFC000"/>
                </a:solidFill>
                <a:latin typeface="HanWang WeiBeiMedium-Gb5" panose="02000000000000000000" pitchFamily="2" charset="-120"/>
                <a:ea typeface="HanWang WeiBeiMedium-Gb5" panose="02000000000000000000" pitchFamily="2" charset="-120"/>
              </a:rPr>
              <a:t/>
            </a:r>
            <a:br>
              <a:rPr lang="en-US" altLang="zh-TW" sz="4400" b="1" dirty="0">
                <a:solidFill>
                  <a:srgbClr val="FFC000"/>
                </a:solidFill>
                <a:latin typeface="HanWang WeiBeiMedium-Gb5" panose="02000000000000000000" pitchFamily="2" charset="-120"/>
                <a:ea typeface="HanWang WeiBeiMedium-Gb5" panose="02000000000000000000" pitchFamily="2" charset="-120"/>
              </a:rPr>
            </a:br>
            <a:r>
              <a:rPr lang="en-US" altLang="zh-TW" sz="4000" b="1" dirty="0">
                <a:solidFill>
                  <a:srgbClr val="FFC000"/>
                </a:solidFill>
                <a:latin typeface="HanWang WeiBeiMedium-Gb5" panose="02000000000000000000" pitchFamily="2" charset="-120"/>
                <a:ea typeface="HanWang WeiBeiMedium-Gb5" panose="02000000000000000000" pitchFamily="2" charset="-120"/>
              </a:rPr>
              <a:t>Sinner</a:t>
            </a: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Tree>
    <p:extLst>
      <p:ext uri="{BB962C8B-B14F-4D97-AF65-F5344CB8AC3E}">
        <p14:creationId xmlns:p14="http://schemas.microsoft.com/office/powerpoint/2010/main" val="4201003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1809548" cy="1043191"/>
          </a:xfrm>
        </p:spPr>
        <p:txBody>
          <a:bodyPr>
            <a:normAutofit fontScale="92500" lnSpcReduction="10000"/>
          </a:bodyPr>
          <a:lstStyle/>
          <a:p>
            <a:pPr marL="0" indent="0" algn="ctr">
              <a:buNone/>
            </a:pPr>
            <a:r>
              <a:rPr lang="zh-TW" altLang="en-US" sz="4400" b="1" dirty="0">
                <a:solidFill>
                  <a:schemeClr val="tx1">
                    <a:lumMod val="75000"/>
                  </a:schemeClr>
                </a:solidFill>
                <a:latin typeface="HanWang WeiBeiMedium-Gb5" panose="02000000000000000000" pitchFamily="2" charset="-120"/>
                <a:ea typeface="HanWang WeiBeiMedium-Gb5" panose="02000000000000000000" pitchFamily="2" charset="-120"/>
              </a:rPr>
              <a:t>罪人</a:t>
            </a:r>
            <a: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t/>
            </a:r>
            <a:b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br>
            <a:r>
              <a:rPr lang="en-US" altLang="zh-TW" sz="4000" b="1" dirty="0">
                <a:solidFill>
                  <a:schemeClr val="tx1">
                    <a:lumMod val="75000"/>
                  </a:schemeClr>
                </a:solidFill>
                <a:latin typeface="HanWang WeiBeiMedium-Gb5" panose="02000000000000000000" pitchFamily="2" charset="-120"/>
                <a:ea typeface="HanWang WeiBeiMedium-Gb5" panose="02000000000000000000" pitchFamily="2" charset="-120"/>
              </a:rPr>
              <a:t>Sinner</a:t>
            </a:r>
          </a:p>
          <a:p>
            <a:pPr marL="0" indent="0" algn="ctr">
              <a:buNone/>
            </a:pPr>
            <a:endParaRPr lang="en-US" altLang="zh-TW" sz="2000" dirty="0">
              <a:solidFill>
                <a:schemeClr val="tx1">
                  <a:lumMod val="75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3400" dirty="0">
              <a:solidFill>
                <a:schemeClr val="tx1">
                  <a:lumMod val="75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1944303" y="92956"/>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rgbClr val="FFC000"/>
                </a:solidFill>
                <a:latin typeface="Arial Narrow" panose="020B0606020202030204" pitchFamily="34" charset="0"/>
                <a:ea typeface="HanWang WeiBeiMedium-Gb5" panose="02000000000000000000" pitchFamily="2" charset="-120"/>
              </a:rPr>
              <a:t>光景</a:t>
            </a:r>
            <a:r>
              <a:rPr lang="en-US" altLang="zh-TW" sz="3800" b="1" u="sng" dirty="0">
                <a:solidFill>
                  <a:srgbClr val="FFC000"/>
                </a:solidFill>
                <a:latin typeface="Arial Narrow" panose="020B0606020202030204" pitchFamily="34" charset="0"/>
                <a:ea typeface="HanWang WeiBeiMedium-Gb5" panose="02000000000000000000" pitchFamily="2" charset="-120"/>
              </a:rPr>
              <a:t/>
            </a:r>
            <a:br>
              <a:rPr lang="en-US" altLang="zh-TW" sz="3800" b="1" u="sng" dirty="0">
                <a:solidFill>
                  <a:srgbClr val="FFC000"/>
                </a:solidFill>
                <a:latin typeface="Arial Narrow" panose="020B0606020202030204" pitchFamily="34" charset="0"/>
                <a:ea typeface="HanWang WeiBeiMedium-Gb5" panose="02000000000000000000" pitchFamily="2" charset="-120"/>
              </a:rPr>
            </a:br>
            <a:r>
              <a:rPr lang="en-US" altLang="zh-TW" sz="3600" b="1" u="sng" dirty="0">
                <a:solidFill>
                  <a:srgbClr val="FFC000"/>
                </a:solidFill>
                <a:latin typeface="Arial Narrow" panose="020B0606020202030204" pitchFamily="34" charset="0"/>
                <a:ea typeface="HanWang WeiBeiMedium-Gb5" panose="02000000000000000000" pitchFamily="2" charset="-120"/>
              </a:rPr>
              <a:t>Conditions</a:t>
            </a:r>
            <a:endParaRPr lang="en-US" sz="3600" b="1" u="sng" dirty="0">
              <a:solidFill>
                <a:srgbClr val="FFC000"/>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rgbClr val="FFC000"/>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死到罪中</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Dead in sin</a:t>
            </a:r>
          </a:p>
          <a:p>
            <a:pPr marL="0" indent="0" algn="ctr">
              <a:buFont typeface="Arial" panose="020B0604020202020204" pitchFamily="34" charset="0"/>
              <a:buNone/>
            </a:pPr>
            <a:endParaRPr lang="en-US" altLang="zh-TW"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沒有指望</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No Hope</a:t>
            </a:r>
          </a:p>
          <a:p>
            <a:pPr marL="0" indent="0" algn="ctr">
              <a:buFont typeface="Arial" panose="020B0604020202020204" pitchFamily="34" charset="0"/>
              <a:buNone/>
            </a:pPr>
            <a:endParaRPr lang="en-US" sz="3600" b="1" dirty="0">
              <a:solidFill>
                <a:srgbClr val="FFC000"/>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2389779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1809548" cy="1043191"/>
          </a:xfrm>
        </p:spPr>
        <p:txBody>
          <a:bodyPr>
            <a:normAutofit fontScale="92500" lnSpcReduction="10000"/>
          </a:bodyPr>
          <a:lstStyle/>
          <a:p>
            <a:pPr marL="0" indent="0" algn="ctr">
              <a:buNone/>
            </a:pPr>
            <a:r>
              <a:rPr lang="zh-TW" altLang="en-US" sz="4400" b="1" dirty="0">
                <a:solidFill>
                  <a:schemeClr val="tx1">
                    <a:lumMod val="75000"/>
                  </a:schemeClr>
                </a:solidFill>
                <a:latin typeface="HanWang WeiBeiMedium-Gb5" panose="02000000000000000000" pitchFamily="2" charset="-120"/>
                <a:ea typeface="HanWang WeiBeiMedium-Gb5" panose="02000000000000000000" pitchFamily="2" charset="-120"/>
              </a:rPr>
              <a:t>罪人</a:t>
            </a:r>
            <a: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t/>
            </a:r>
            <a:b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br>
            <a:r>
              <a:rPr lang="en-US" altLang="zh-TW" sz="4000" b="1" dirty="0">
                <a:solidFill>
                  <a:schemeClr val="tx1">
                    <a:lumMod val="75000"/>
                  </a:schemeClr>
                </a:solidFill>
                <a:latin typeface="HanWang WeiBeiMedium-Gb5" panose="02000000000000000000" pitchFamily="2" charset="-120"/>
                <a:ea typeface="HanWang WeiBeiMedium-Gb5" panose="02000000000000000000" pitchFamily="2" charset="-120"/>
              </a:rPr>
              <a:t>Sinner</a:t>
            </a:r>
          </a:p>
          <a:p>
            <a:pPr marL="0" indent="0" algn="ctr">
              <a:buNone/>
            </a:pPr>
            <a:endParaRPr lang="en-US" altLang="zh-TW" sz="2000" dirty="0">
              <a:solidFill>
                <a:schemeClr val="tx1">
                  <a:lumMod val="75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3400" dirty="0">
              <a:solidFill>
                <a:schemeClr val="tx1">
                  <a:lumMod val="75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1944303" y="92956"/>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chemeClr val="tx1">
                    <a:lumMod val="75000"/>
                  </a:schemeClr>
                </a:solidFill>
                <a:latin typeface="Arial Narrow" panose="020B0606020202030204" pitchFamily="34" charset="0"/>
                <a:ea typeface="HanWang WeiBeiMedium-Gb5" panose="02000000000000000000" pitchFamily="2" charset="-120"/>
              </a:rPr>
              <a:t>光景</a:t>
            </a:r>
            <a: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t/>
            </a:r>
            <a:b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br>
            <a:r>
              <a:rPr lang="en-US" altLang="zh-TW" sz="3600" b="1" u="sng" dirty="0">
                <a:solidFill>
                  <a:schemeClr val="tx1">
                    <a:lumMod val="75000"/>
                  </a:schemeClr>
                </a:solidFill>
                <a:latin typeface="Arial Narrow" panose="020B0606020202030204" pitchFamily="34" charset="0"/>
                <a:ea typeface="HanWang WeiBeiMedium-Gb5" panose="02000000000000000000" pitchFamily="2" charset="-120"/>
              </a:rPr>
              <a:t>Conditions</a:t>
            </a:r>
            <a:endParaRPr lang="en-US" sz="3600" b="1" u="sng"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死到罪中</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Dead in sin</a:t>
            </a:r>
          </a:p>
          <a:p>
            <a:pPr marL="0" indent="0" algn="ctr">
              <a:buFont typeface="Arial" panose="020B0604020202020204" pitchFamily="34" charset="0"/>
              <a:buNone/>
            </a:pPr>
            <a:endParaRPr lang="en-US" altLang="zh-TW"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沒有指望</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No Hope</a:t>
            </a:r>
          </a:p>
          <a:p>
            <a:pPr marL="0" indent="0" algn="ctr">
              <a:buFont typeface="Arial" panose="020B0604020202020204" pitchFamily="34" charset="0"/>
              <a:buNone/>
            </a:pPr>
            <a:endParaRPr lang="en-US"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p:txBody>
      </p:sp>
      <p:sp>
        <p:nvSpPr>
          <p:cNvPr id="5" name="Content Placeholder 2">
            <a:extLst>
              <a:ext uri="{FF2B5EF4-FFF2-40B4-BE49-F238E27FC236}">
                <a16:creationId xmlns:a16="http://schemas.microsoft.com/office/drawing/2014/main" xmlns="" id="{485C6EB1-E397-47B1-B4C1-5B1CE2613320}"/>
              </a:ext>
            </a:extLst>
          </p:cNvPr>
          <p:cNvSpPr txBox="1">
            <a:spLocks/>
          </p:cNvSpPr>
          <p:nvPr/>
        </p:nvSpPr>
        <p:spPr>
          <a:xfrm>
            <a:off x="4339389" y="92955"/>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rgbClr val="FFC000"/>
                </a:solidFill>
                <a:latin typeface="Arial Narrow" panose="020B0606020202030204" pitchFamily="34" charset="0"/>
                <a:ea typeface="HanWang WeiBeiMedium-Gb5" panose="02000000000000000000" pitchFamily="2" charset="-120"/>
              </a:rPr>
              <a:t>向神</a:t>
            </a:r>
            <a:r>
              <a:rPr lang="en-US" altLang="zh-TW" sz="3800" b="1" u="sng" dirty="0">
                <a:solidFill>
                  <a:srgbClr val="FFC000"/>
                </a:solidFill>
                <a:latin typeface="Arial Narrow" panose="020B0606020202030204" pitchFamily="34" charset="0"/>
                <a:ea typeface="HanWang WeiBeiMedium-Gb5" panose="02000000000000000000" pitchFamily="2" charset="-120"/>
              </a:rPr>
              <a:t/>
            </a:r>
            <a:br>
              <a:rPr lang="en-US" altLang="zh-TW" sz="3800" b="1" u="sng" dirty="0">
                <a:solidFill>
                  <a:srgbClr val="FFC000"/>
                </a:solidFill>
                <a:latin typeface="Arial Narrow" panose="020B0606020202030204" pitchFamily="34" charset="0"/>
                <a:ea typeface="HanWang WeiBeiMedium-Gb5" panose="02000000000000000000" pitchFamily="2" charset="-120"/>
              </a:rPr>
            </a:br>
            <a:r>
              <a:rPr lang="en-US" altLang="zh-TW" sz="3600" b="1" u="sng" dirty="0">
                <a:solidFill>
                  <a:srgbClr val="FFC000"/>
                </a:solidFill>
                <a:latin typeface="Arial Narrow" panose="020B0606020202030204" pitchFamily="34" charset="0"/>
                <a:ea typeface="HanWang WeiBeiMedium-Gb5" panose="02000000000000000000" pitchFamily="2" charset="-120"/>
              </a:rPr>
              <a:t>To God</a:t>
            </a:r>
            <a:endParaRPr lang="en-US" sz="3600" b="1" u="sng" dirty="0">
              <a:solidFill>
                <a:srgbClr val="FFC000"/>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悖逆之子</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Disobedience</a:t>
            </a:r>
          </a:p>
          <a:p>
            <a:pPr marL="0" indent="0" algn="ctr">
              <a:buFont typeface="Arial" panose="020B0604020202020204" pitchFamily="34" charset="0"/>
              <a:buNone/>
            </a:pPr>
            <a:endParaRPr lang="en-US" altLang="zh-TW"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遠離神</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Apart from God</a:t>
            </a:r>
          </a:p>
          <a:p>
            <a:pPr marL="0" indent="0" algn="ctr">
              <a:buFont typeface="Arial" panose="020B0604020202020204" pitchFamily="34" charset="0"/>
              <a:buNone/>
            </a:pPr>
            <a:endParaRPr lang="en-US" sz="1200"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無知</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Ignorance</a:t>
            </a:r>
            <a:endParaRPr lang="en-US" sz="3200" dirty="0">
              <a:solidFill>
                <a:srgbClr val="FFC000"/>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3943098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1809548" cy="1043191"/>
          </a:xfrm>
        </p:spPr>
        <p:txBody>
          <a:bodyPr>
            <a:normAutofit fontScale="92500" lnSpcReduction="10000"/>
          </a:bodyPr>
          <a:lstStyle/>
          <a:p>
            <a:pPr marL="0" indent="0" algn="ctr">
              <a:buNone/>
            </a:pPr>
            <a:r>
              <a:rPr lang="zh-TW" altLang="en-US" sz="4400" b="1" dirty="0">
                <a:solidFill>
                  <a:schemeClr val="tx1">
                    <a:lumMod val="75000"/>
                  </a:schemeClr>
                </a:solidFill>
                <a:latin typeface="HanWang WeiBeiMedium-Gb5" panose="02000000000000000000" pitchFamily="2" charset="-120"/>
                <a:ea typeface="HanWang WeiBeiMedium-Gb5" panose="02000000000000000000" pitchFamily="2" charset="-120"/>
              </a:rPr>
              <a:t>罪人</a:t>
            </a:r>
            <a: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t/>
            </a:r>
            <a:b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br>
            <a:r>
              <a:rPr lang="en-US" altLang="zh-TW" sz="4000" b="1" dirty="0">
                <a:solidFill>
                  <a:schemeClr val="tx1">
                    <a:lumMod val="75000"/>
                  </a:schemeClr>
                </a:solidFill>
                <a:latin typeface="HanWang WeiBeiMedium-Gb5" panose="02000000000000000000" pitchFamily="2" charset="-120"/>
                <a:ea typeface="HanWang WeiBeiMedium-Gb5" panose="02000000000000000000" pitchFamily="2" charset="-120"/>
              </a:rPr>
              <a:t>Sinner</a:t>
            </a:r>
          </a:p>
          <a:p>
            <a:pPr marL="0" indent="0" algn="ctr">
              <a:buNone/>
            </a:pPr>
            <a:endParaRPr lang="en-US" altLang="zh-TW" sz="2000" dirty="0">
              <a:solidFill>
                <a:schemeClr val="tx1">
                  <a:lumMod val="75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3400" dirty="0">
              <a:solidFill>
                <a:schemeClr val="tx1">
                  <a:lumMod val="75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1944303" y="92956"/>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chemeClr val="tx1">
                    <a:lumMod val="75000"/>
                  </a:schemeClr>
                </a:solidFill>
                <a:latin typeface="Arial Narrow" panose="020B0606020202030204" pitchFamily="34" charset="0"/>
                <a:ea typeface="HanWang WeiBeiMedium-Gb5" panose="02000000000000000000" pitchFamily="2" charset="-120"/>
              </a:rPr>
              <a:t>光景</a:t>
            </a:r>
            <a: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t/>
            </a:r>
            <a:b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br>
            <a:r>
              <a:rPr lang="en-US" altLang="zh-TW" sz="3600" b="1" u="sng" dirty="0">
                <a:solidFill>
                  <a:schemeClr val="tx1">
                    <a:lumMod val="75000"/>
                  </a:schemeClr>
                </a:solidFill>
                <a:latin typeface="Arial Narrow" panose="020B0606020202030204" pitchFamily="34" charset="0"/>
                <a:ea typeface="HanWang WeiBeiMedium-Gb5" panose="02000000000000000000" pitchFamily="2" charset="-120"/>
              </a:rPr>
              <a:t>Conditions</a:t>
            </a:r>
            <a:endParaRPr lang="en-US" sz="3600" b="1" u="sng"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死到罪中</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Dead in sin</a:t>
            </a:r>
          </a:p>
          <a:p>
            <a:pPr marL="0" indent="0" algn="ctr">
              <a:buFont typeface="Arial" panose="020B0604020202020204" pitchFamily="34" charset="0"/>
              <a:buNone/>
            </a:pPr>
            <a:endParaRPr lang="en-US" altLang="zh-TW"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沒有指望</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No Hope</a:t>
            </a:r>
          </a:p>
          <a:p>
            <a:pPr marL="0" indent="0" algn="ctr">
              <a:buFont typeface="Arial" panose="020B0604020202020204" pitchFamily="34" charset="0"/>
              <a:buNone/>
            </a:pPr>
            <a:endParaRPr lang="en-US"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p:txBody>
      </p:sp>
      <p:sp>
        <p:nvSpPr>
          <p:cNvPr id="5" name="Content Placeholder 2">
            <a:extLst>
              <a:ext uri="{FF2B5EF4-FFF2-40B4-BE49-F238E27FC236}">
                <a16:creationId xmlns:a16="http://schemas.microsoft.com/office/drawing/2014/main" xmlns="" id="{485C6EB1-E397-47B1-B4C1-5B1CE2613320}"/>
              </a:ext>
            </a:extLst>
          </p:cNvPr>
          <p:cNvSpPr txBox="1">
            <a:spLocks/>
          </p:cNvSpPr>
          <p:nvPr/>
        </p:nvSpPr>
        <p:spPr>
          <a:xfrm>
            <a:off x="4339389" y="92955"/>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chemeClr val="tx1">
                    <a:lumMod val="75000"/>
                  </a:schemeClr>
                </a:solidFill>
                <a:latin typeface="Arial Narrow" panose="020B0606020202030204" pitchFamily="34" charset="0"/>
                <a:ea typeface="HanWang WeiBeiMedium-Gb5" panose="02000000000000000000" pitchFamily="2" charset="-120"/>
              </a:rPr>
              <a:t>向神</a:t>
            </a:r>
            <a: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t/>
            </a:r>
            <a:b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br>
            <a:r>
              <a:rPr lang="en-US" altLang="zh-TW" sz="3600" b="1" u="sng" dirty="0">
                <a:solidFill>
                  <a:schemeClr val="tx1">
                    <a:lumMod val="75000"/>
                  </a:schemeClr>
                </a:solidFill>
                <a:latin typeface="Arial Narrow" panose="020B0606020202030204" pitchFamily="34" charset="0"/>
                <a:ea typeface="HanWang WeiBeiMedium-Gb5" panose="02000000000000000000" pitchFamily="2" charset="-120"/>
              </a:rPr>
              <a:t>To God</a:t>
            </a:r>
            <a:endParaRPr lang="en-US" sz="3600" b="1" u="sng"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悖逆之子</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Disobedience</a:t>
            </a:r>
          </a:p>
          <a:p>
            <a:pPr marL="0" indent="0" algn="ctr">
              <a:buFont typeface="Arial" panose="020B0604020202020204" pitchFamily="34" charset="0"/>
              <a:buNone/>
            </a:pPr>
            <a:endParaRPr lang="en-US" altLang="zh-TW"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遠離神</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Apart from God</a:t>
            </a:r>
          </a:p>
          <a:p>
            <a:pPr marL="0" indent="0" algn="ctr">
              <a:buFont typeface="Arial" panose="020B0604020202020204" pitchFamily="34" charset="0"/>
              <a:buNone/>
            </a:pPr>
            <a:endParaRPr lang="en-US" sz="1200"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無知</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Ignorance</a:t>
            </a:r>
            <a:endParaRPr lang="en-US" sz="3200" dirty="0">
              <a:solidFill>
                <a:schemeClr val="tx1">
                  <a:lumMod val="75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p:txBody>
      </p:sp>
      <p:sp>
        <p:nvSpPr>
          <p:cNvPr id="6" name="Content Placeholder 2">
            <a:extLst>
              <a:ext uri="{FF2B5EF4-FFF2-40B4-BE49-F238E27FC236}">
                <a16:creationId xmlns:a16="http://schemas.microsoft.com/office/drawing/2014/main" xmlns="" id="{503D00E2-FB37-4D14-A60D-C7EF13EDE8F3}"/>
              </a:ext>
            </a:extLst>
          </p:cNvPr>
          <p:cNvSpPr txBox="1">
            <a:spLocks/>
          </p:cNvSpPr>
          <p:nvPr/>
        </p:nvSpPr>
        <p:spPr>
          <a:xfrm>
            <a:off x="6811477" y="92954"/>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rgbClr val="FFC000"/>
                </a:solidFill>
                <a:latin typeface="Arial Narrow" panose="020B0606020202030204" pitchFamily="34" charset="0"/>
                <a:ea typeface="HanWang WeiBeiMedium-Gb5" panose="02000000000000000000" pitchFamily="2" charset="-120"/>
              </a:rPr>
              <a:t>向世界</a:t>
            </a:r>
            <a:r>
              <a:rPr lang="en-US" altLang="zh-TW" sz="3800" b="1" u="sng" dirty="0">
                <a:solidFill>
                  <a:srgbClr val="FFC000"/>
                </a:solidFill>
                <a:latin typeface="Arial Narrow" panose="020B0606020202030204" pitchFamily="34" charset="0"/>
                <a:ea typeface="HanWang WeiBeiMedium-Gb5" panose="02000000000000000000" pitchFamily="2" charset="-120"/>
              </a:rPr>
              <a:t/>
            </a:r>
            <a:br>
              <a:rPr lang="en-US" altLang="zh-TW" sz="3800" b="1" u="sng" dirty="0">
                <a:solidFill>
                  <a:srgbClr val="FFC000"/>
                </a:solidFill>
                <a:latin typeface="Arial Narrow" panose="020B0606020202030204" pitchFamily="34" charset="0"/>
                <a:ea typeface="HanWang WeiBeiMedium-Gb5" panose="02000000000000000000" pitchFamily="2" charset="-120"/>
              </a:rPr>
            </a:br>
            <a:r>
              <a:rPr lang="en-US" altLang="zh-TW" sz="3600" b="1" u="sng" dirty="0">
                <a:solidFill>
                  <a:srgbClr val="FFC000"/>
                </a:solidFill>
                <a:latin typeface="Arial Narrow" panose="020B0606020202030204" pitchFamily="34" charset="0"/>
                <a:ea typeface="HanWang WeiBeiMedium-Gb5" panose="02000000000000000000" pitchFamily="2" charset="-120"/>
              </a:rPr>
              <a:t>To the World</a:t>
            </a:r>
            <a:endParaRPr lang="en-US" sz="3600" b="1" u="sng" dirty="0">
              <a:solidFill>
                <a:srgbClr val="FFC000"/>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隨從風俗</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Follow the world</a:t>
            </a:r>
          </a:p>
          <a:p>
            <a:pPr marL="0" indent="0" algn="ctr">
              <a:buFont typeface="Arial" panose="020B0604020202020204" pitchFamily="34" charset="0"/>
              <a:buNone/>
            </a:pPr>
            <a:endParaRPr lang="en-US" altLang="zh-TW"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順從惡者</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Follow the devil</a:t>
            </a: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1463899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1809548" cy="1043191"/>
          </a:xfrm>
        </p:spPr>
        <p:txBody>
          <a:bodyPr>
            <a:normAutofit fontScale="92500" lnSpcReduction="10000"/>
          </a:bodyPr>
          <a:lstStyle/>
          <a:p>
            <a:pPr marL="0" indent="0" algn="ctr">
              <a:buNone/>
            </a:pPr>
            <a:r>
              <a:rPr lang="zh-TW" altLang="en-US" sz="4400" b="1" dirty="0">
                <a:solidFill>
                  <a:schemeClr val="tx1">
                    <a:lumMod val="75000"/>
                  </a:schemeClr>
                </a:solidFill>
                <a:latin typeface="HanWang WeiBeiMedium-Gb5" panose="02000000000000000000" pitchFamily="2" charset="-120"/>
                <a:ea typeface="HanWang WeiBeiMedium-Gb5" panose="02000000000000000000" pitchFamily="2" charset="-120"/>
              </a:rPr>
              <a:t>罪人</a:t>
            </a:r>
            <a: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t/>
            </a:r>
            <a:br>
              <a:rPr lang="en-US" altLang="zh-TW" sz="4400" b="1" dirty="0">
                <a:solidFill>
                  <a:schemeClr val="tx1">
                    <a:lumMod val="75000"/>
                  </a:schemeClr>
                </a:solidFill>
                <a:latin typeface="HanWang WeiBeiMedium-Gb5" panose="02000000000000000000" pitchFamily="2" charset="-120"/>
                <a:ea typeface="HanWang WeiBeiMedium-Gb5" panose="02000000000000000000" pitchFamily="2" charset="-120"/>
              </a:rPr>
            </a:br>
            <a:r>
              <a:rPr lang="en-US" altLang="zh-TW" sz="4000" b="1" dirty="0">
                <a:solidFill>
                  <a:schemeClr val="tx1">
                    <a:lumMod val="75000"/>
                  </a:schemeClr>
                </a:solidFill>
                <a:latin typeface="HanWang WeiBeiMedium-Gb5" panose="02000000000000000000" pitchFamily="2" charset="-120"/>
                <a:ea typeface="HanWang WeiBeiMedium-Gb5" panose="02000000000000000000" pitchFamily="2" charset="-120"/>
              </a:rPr>
              <a:t>Sinner</a:t>
            </a:r>
          </a:p>
          <a:p>
            <a:pPr marL="0" indent="0" algn="ctr">
              <a:buNone/>
            </a:pPr>
            <a:endParaRPr lang="en-US" altLang="zh-TW" sz="2000" dirty="0">
              <a:solidFill>
                <a:schemeClr val="tx1">
                  <a:lumMod val="75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3400" dirty="0">
              <a:solidFill>
                <a:schemeClr val="tx1">
                  <a:lumMod val="75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1944303" y="92956"/>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chemeClr val="tx1">
                    <a:lumMod val="75000"/>
                  </a:schemeClr>
                </a:solidFill>
                <a:latin typeface="Arial Narrow" panose="020B0606020202030204" pitchFamily="34" charset="0"/>
                <a:ea typeface="HanWang WeiBeiMedium-Gb5" panose="02000000000000000000" pitchFamily="2" charset="-120"/>
              </a:rPr>
              <a:t>光景</a:t>
            </a:r>
            <a: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t/>
            </a:r>
            <a:b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br>
            <a:r>
              <a:rPr lang="en-US" altLang="zh-TW" sz="3600" b="1" u="sng" dirty="0">
                <a:solidFill>
                  <a:schemeClr val="tx1">
                    <a:lumMod val="75000"/>
                  </a:schemeClr>
                </a:solidFill>
                <a:latin typeface="Arial Narrow" panose="020B0606020202030204" pitchFamily="34" charset="0"/>
                <a:ea typeface="HanWang WeiBeiMedium-Gb5" panose="02000000000000000000" pitchFamily="2" charset="-120"/>
              </a:rPr>
              <a:t>Conditions</a:t>
            </a:r>
            <a:endParaRPr lang="en-US" sz="3600" b="1" u="sng"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死到罪中</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Dead in sin</a:t>
            </a:r>
          </a:p>
          <a:p>
            <a:pPr marL="0" indent="0" algn="ctr">
              <a:buFont typeface="Arial" panose="020B0604020202020204" pitchFamily="34" charset="0"/>
              <a:buNone/>
            </a:pPr>
            <a:endParaRPr lang="en-US" altLang="zh-TW"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沒有指望</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No Hope</a:t>
            </a:r>
          </a:p>
          <a:p>
            <a:pPr marL="0" indent="0" algn="ctr">
              <a:buFont typeface="Arial" panose="020B0604020202020204" pitchFamily="34" charset="0"/>
              <a:buNone/>
            </a:pPr>
            <a:endParaRPr lang="en-US"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p:txBody>
      </p:sp>
      <p:sp>
        <p:nvSpPr>
          <p:cNvPr id="5" name="Content Placeholder 2">
            <a:extLst>
              <a:ext uri="{FF2B5EF4-FFF2-40B4-BE49-F238E27FC236}">
                <a16:creationId xmlns:a16="http://schemas.microsoft.com/office/drawing/2014/main" xmlns="" id="{485C6EB1-E397-47B1-B4C1-5B1CE2613320}"/>
              </a:ext>
            </a:extLst>
          </p:cNvPr>
          <p:cNvSpPr txBox="1">
            <a:spLocks/>
          </p:cNvSpPr>
          <p:nvPr/>
        </p:nvSpPr>
        <p:spPr>
          <a:xfrm>
            <a:off x="4339389" y="92955"/>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chemeClr val="tx1">
                    <a:lumMod val="75000"/>
                  </a:schemeClr>
                </a:solidFill>
                <a:latin typeface="Arial Narrow" panose="020B0606020202030204" pitchFamily="34" charset="0"/>
                <a:ea typeface="HanWang WeiBeiMedium-Gb5" panose="02000000000000000000" pitchFamily="2" charset="-120"/>
              </a:rPr>
              <a:t>向神</a:t>
            </a:r>
            <a: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t/>
            </a:r>
            <a:b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br>
            <a:r>
              <a:rPr lang="en-US" altLang="zh-TW" sz="3600" b="1" u="sng" dirty="0">
                <a:solidFill>
                  <a:schemeClr val="tx1">
                    <a:lumMod val="75000"/>
                  </a:schemeClr>
                </a:solidFill>
                <a:latin typeface="Arial Narrow" panose="020B0606020202030204" pitchFamily="34" charset="0"/>
                <a:ea typeface="HanWang WeiBeiMedium-Gb5" panose="02000000000000000000" pitchFamily="2" charset="-120"/>
              </a:rPr>
              <a:t>To God</a:t>
            </a:r>
            <a:endParaRPr lang="en-US" sz="3600" b="1" u="sng"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悖逆之子</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Disobedience</a:t>
            </a:r>
          </a:p>
          <a:p>
            <a:pPr marL="0" indent="0" algn="ctr">
              <a:buFont typeface="Arial" panose="020B0604020202020204" pitchFamily="34" charset="0"/>
              <a:buNone/>
            </a:pPr>
            <a:endParaRPr lang="en-US" altLang="zh-TW"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遠離神</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Apart from God</a:t>
            </a:r>
          </a:p>
          <a:p>
            <a:pPr marL="0" indent="0" algn="ctr">
              <a:buFont typeface="Arial" panose="020B0604020202020204" pitchFamily="34" charset="0"/>
              <a:buNone/>
            </a:pPr>
            <a:endParaRPr lang="en-US" sz="1200"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無知</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Ignorance</a:t>
            </a:r>
            <a:endParaRPr lang="en-US" sz="3200" dirty="0">
              <a:solidFill>
                <a:schemeClr val="tx1">
                  <a:lumMod val="75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p:txBody>
      </p:sp>
      <p:sp>
        <p:nvSpPr>
          <p:cNvPr id="6" name="Content Placeholder 2">
            <a:extLst>
              <a:ext uri="{FF2B5EF4-FFF2-40B4-BE49-F238E27FC236}">
                <a16:creationId xmlns:a16="http://schemas.microsoft.com/office/drawing/2014/main" xmlns="" id="{503D00E2-FB37-4D14-A60D-C7EF13EDE8F3}"/>
              </a:ext>
            </a:extLst>
          </p:cNvPr>
          <p:cNvSpPr txBox="1">
            <a:spLocks/>
          </p:cNvSpPr>
          <p:nvPr/>
        </p:nvSpPr>
        <p:spPr>
          <a:xfrm>
            <a:off x="6811477" y="92954"/>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chemeClr val="tx1">
                    <a:lumMod val="75000"/>
                  </a:schemeClr>
                </a:solidFill>
                <a:latin typeface="Arial Narrow" panose="020B0606020202030204" pitchFamily="34" charset="0"/>
                <a:ea typeface="HanWang WeiBeiMedium-Gb5" panose="02000000000000000000" pitchFamily="2" charset="-120"/>
              </a:rPr>
              <a:t>向世界</a:t>
            </a:r>
            <a: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t/>
            </a:r>
            <a:br>
              <a:rPr lang="en-US" altLang="zh-TW" sz="3800" b="1" u="sng" dirty="0">
                <a:solidFill>
                  <a:schemeClr val="tx1">
                    <a:lumMod val="75000"/>
                  </a:schemeClr>
                </a:solidFill>
                <a:latin typeface="Arial Narrow" panose="020B0606020202030204" pitchFamily="34" charset="0"/>
                <a:ea typeface="HanWang WeiBeiMedium-Gb5" panose="02000000000000000000" pitchFamily="2" charset="-120"/>
              </a:rPr>
            </a:br>
            <a:r>
              <a:rPr lang="en-US" altLang="zh-TW" sz="3600" b="1" u="sng" dirty="0">
                <a:solidFill>
                  <a:schemeClr val="tx1">
                    <a:lumMod val="75000"/>
                  </a:schemeClr>
                </a:solidFill>
                <a:latin typeface="Arial Narrow" panose="020B0606020202030204" pitchFamily="34" charset="0"/>
                <a:ea typeface="HanWang WeiBeiMedium-Gb5" panose="02000000000000000000" pitchFamily="2" charset="-120"/>
              </a:rPr>
              <a:t>To the World</a:t>
            </a:r>
            <a:endParaRPr lang="en-US" sz="3600" b="1" u="sng"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隨從風俗</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Follow the world</a:t>
            </a:r>
          </a:p>
          <a:p>
            <a:pPr marL="0" indent="0" algn="ctr">
              <a:buFont typeface="Arial" panose="020B0604020202020204" pitchFamily="34" charset="0"/>
              <a:buNone/>
            </a:pPr>
            <a:endParaRPr lang="en-US" altLang="zh-TW" sz="12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tx1">
                    <a:lumMod val="75000"/>
                  </a:schemeClr>
                </a:solidFill>
                <a:latin typeface="Arial Narrow" panose="020B0606020202030204" pitchFamily="34" charset="0"/>
                <a:ea typeface="HanWang WeiBeiMedium-Gb5" panose="02000000000000000000" pitchFamily="2" charset="-120"/>
              </a:rPr>
              <a:t>順從惡者</a:t>
            </a:r>
            <a:endParaRPr lang="en-US" altLang="zh-TW" sz="3600" b="1" dirty="0">
              <a:solidFill>
                <a:schemeClr val="tx1">
                  <a:lumMod val="75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200" dirty="0">
                <a:solidFill>
                  <a:schemeClr val="tx1">
                    <a:lumMod val="75000"/>
                  </a:schemeClr>
                </a:solidFill>
                <a:latin typeface="Arial Narrow" panose="020B0606020202030204" pitchFamily="34" charset="0"/>
                <a:ea typeface="HanWang WeiBeiMedium-Gb5" panose="02000000000000000000" pitchFamily="2" charset="-120"/>
              </a:rPr>
              <a:t>Follow the devil</a:t>
            </a:r>
            <a:endParaRPr lang="en-US" sz="1200" b="1" dirty="0">
              <a:solidFill>
                <a:schemeClr val="tx1">
                  <a:lumMod val="75000"/>
                </a:schemeClr>
              </a:solidFill>
              <a:latin typeface="Arial Narrow" panose="020B0606020202030204" pitchFamily="34" charset="0"/>
              <a:ea typeface="HanWang WeiBeiMedium-Gb5" panose="02000000000000000000" pitchFamily="2" charset="-120"/>
            </a:endParaRPr>
          </a:p>
        </p:txBody>
      </p:sp>
      <p:sp>
        <p:nvSpPr>
          <p:cNvPr id="7" name="Content Placeholder 2">
            <a:extLst>
              <a:ext uri="{FF2B5EF4-FFF2-40B4-BE49-F238E27FC236}">
                <a16:creationId xmlns:a16="http://schemas.microsoft.com/office/drawing/2014/main" xmlns="" id="{75A6E412-FF45-4015-89DA-723C0202C79F}"/>
              </a:ext>
            </a:extLst>
          </p:cNvPr>
          <p:cNvSpPr txBox="1">
            <a:spLocks/>
          </p:cNvSpPr>
          <p:nvPr/>
        </p:nvSpPr>
        <p:spPr>
          <a:xfrm>
            <a:off x="9410298" y="92957"/>
            <a:ext cx="2598821" cy="67650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TW" altLang="en-US" sz="4000" b="1" u="sng" dirty="0">
                <a:solidFill>
                  <a:srgbClr val="FFC000"/>
                </a:solidFill>
                <a:latin typeface="Arial Narrow" panose="020B0606020202030204" pitchFamily="34" charset="0"/>
                <a:ea typeface="HanWang WeiBeiMedium-Gb5" panose="02000000000000000000" pitchFamily="2" charset="-120"/>
              </a:rPr>
              <a:t>內心</a:t>
            </a:r>
            <a:r>
              <a:rPr lang="en-US" altLang="zh-TW" sz="3800" b="1" u="sng" dirty="0">
                <a:solidFill>
                  <a:srgbClr val="FFC000"/>
                </a:solidFill>
                <a:latin typeface="Arial Narrow" panose="020B0606020202030204" pitchFamily="34" charset="0"/>
                <a:ea typeface="HanWang WeiBeiMedium-Gb5" panose="02000000000000000000" pitchFamily="2" charset="-120"/>
              </a:rPr>
              <a:t/>
            </a:r>
            <a:br>
              <a:rPr lang="en-US" altLang="zh-TW" sz="3800" b="1" u="sng" dirty="0">
                <a:solidFill>
                  <a:srgbClr val="FFC000"/>
                </a:solidFill>
                <a:latin typeface="Arial Narrow" panose="020B0606020202030204" pitchFamily="34" charset="0"/>
                <a:ea typeface="HanWang WeiBeiMedium-Gb5" panose="02000000000000000000" pitchFamily="2" charset="-120"/>
              </a:rPr>
            </a:br>
            <a:r>
              <a:rPr lang="en-US" altLang="zh-TW" sz="3800" b="1" u="sng" dirty="0">
                <a:solidFill>
                  <a:srgbClr val="FFC000"/>
                </a:solidFill>
                <a:latin typeface="Arial Narrow" panose="020B0606020202030204" pitchFamily="34" charset="0"/>
                <a:ea typeface="HanWang WeiBeiMedium-Gb5" panose="02000000000000000000" pitchFamily="2" charset="-120"/>
              </a:rPr>
              <a:t>Within</a:t>
            </a:r>
            <a:endParaRPr lang="en-US" sz="3600" b="1" u="sng" dirty="0">
              <a:solidFill>
                <a:srgbClr val="FFC000"/>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12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放縱私慾</a:t>
            </a:r>
            <a:r>
              <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rPr>
              <a:t/>
            </a:r>
            <a:br>
              <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rPr>
            </a:br>
            <a:r>
              <a:rPr lang="en-US" altLang="zh-TW" sz="3000" dirty="0">
                <a:solidFill>
                  <a:schemeClr val="accent4">
                    <a:lumMod val="40000"/>
                    <a:lumOff val="60000"/>
                  </a:schemeClr>
                </a:solidFill>
                <a:latin typeface="Arial Narrow" panose="020B0606020202030204" pitchFamily="34" charset="0"/>
                <a:ea typeface="HanWang WeiBeiMedium-Gb5" panose="02000000000000000000" pitchFamily="2" charset="-120"/>
              </a:rPr>
              <a:t>Give up to Sensuality</a:t>
            </a:r>
          </a:p>
          <a:p>
            <a:pPr marL="0" indent="0" algn="ctr">
              <a:buFont typeface="Arial" panose="020B0604020202020204" pitchFamily="34" charset="0"/>
              <a:buNone/>
            </a:pPr>
            <a:endParaRPr lang="en-US" altLang="zh-TW"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貪行污穢</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altLang="zh-TW" sz="3000" dirty="0">
                <a:solidFill>
                  <a:schemeClr val="accent4">
                    <a:lumMod val="40000"/>
                    <a:lumOff val="60000"/>
                  </a:schemeClr>
                </a:solidFill>
                <a:latin typeface="Arial Narrow" panose="020B0606020202030204" pitchFamily="34" charset="0"/>
                <a:ea typeface="HanWang WeiBeiMedium-Gb5" panose="02000000000000000000" pitchFamily="2" charset="-120"/>
              </a:rPr>
              <a:t>Greedy to practice impurity</a:t>
            </a:r>
          </a:p>
          <a:p>
            <a:pPr marL="0" indent="0" algn="ctr">
              <a:buNone/>
            </a:pPr>
            <a:endParaRPr lang="en-US" altLang="zh-TW"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None/>
            </a:pPr>
            <a:r>
              <a:rPr lang="zh-TW" altLang="en-US" sz="3600" b="1" dirty="0">
                <a:solidFill>
                  <a:schemeClr val="accent4">
                    <a:lumMod val="40000"/>
                    <a:lumOff val="60000"/>
                  </a:schemeClr>
                </a:solidFill>
                <a:latin typeface="Arial Narrow" panose="020B0606020202030204" pitchFamily="34" charset="0"/>
                <a:ea typeface="HanWang WeiBeiMedium-Gb5" panose="02000000000000000000" pitchFamily="2" charset="-120"/>
              </a:rPr>
              <a:t>漸漸變壞</a:t>
            </a:r>
            <a:endParaRPr lang="en-US" altLang="zh-TW" sz="36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None/>
            </a:pPr>
            <a:r>
              <a:rPr lang="en-US" altLang="zh-TW" sz="3000" dirty="0">
                <a:solidFill>
                  <a:schemeClr val="accent4">
                    <a:lumMod val="40000"/>
                    <a:lumOff val="60000"/>
                  </a:schemeClr>
                </a:solidFill>
                <a:latin typeface="Arial Narrow" panose="020B0606020202030204" pitchFamily="34" charset="0"/>
                <a:ea typeface="HanWang WeiBeiMedium-Gb5" panose="02000000000000000000" pitchFamily="2" charset="-120"/>
              </a:rPr>
              <a:t>Being corrupted</a:t>
            </a:r>
            <a:endParaRPr lang="en-US" sz="30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2147354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7530618"/>
          </a:xfrm>
        </p:spPr>
        <p:txBody>
          <a:bodyPr>
            <a:normAutofit/>
          </a:bodyPr>
          <a:lstStyle/>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死在過犯中</a:t>
            </a: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rPr>
              <a:t>Dead in Sin</a:t>
            </a:r>
          </a:p>
          <a:p>
            <a:pPr marL="0" indent="0" algn="ctr">
              <a:buFont typeface="Arial" panose="020B0604020202020204" pitchFamily="34" charset="0"/>
              <a:buNone/>
            </a:pPr>
            <a:endParaRPr lang="en-US" sz="30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2231056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7530618"/>
          </a:xfrm>
        </p:spPr>
        <p:txBody>
          <a:bodyPr>
            <a:normAutofit/>
          </a:bodyPr>
          <a:lstStyle/>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這是怎麼樣的能力</a:t>
            </a:r>
            <a:r>
              <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a:t>
            </a: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rPr>
              <a:t>What kind of Power is this?</a:t>
            </a:r>
          </a:p>
          <a:p>
            <a:pPr marL="0" indent="0" algn="ctr">
              <a:buFont typeface="Arial" panose="020B0604020202020204" pitchFamily="34" charset="0"/>
              <a:buNone/>
            </a:pPr>
            <a:endParaRPr lang="en-US" sz="30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3643147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3046900" y="188843"/>
            <a:ext cx="5804032" cy="1639958"/>
          </a:xfrm>
        </p:spPr>
        <p:txBody>
          <a:bodyPr>
            <a:normAutofit/>
          </a:bodyPr>
          <a:lstStyle/>
          <a:p>
            <a:pPr marL="0" indent="0" algn="ctr">
              <a:buNone/>
            </a:pPr>
            <a:r>
              <a:rPr lang="zh-TW" altLang="en-US" sz="4800" b="1" dirty="0">
                <a:solidFill>
                  <a:srgbClr val="FFC000"/>
                </a:solidFill>
                <a:latin typeface="HanWang WeiBeiMedium-Gb5" panose="02000000000000000000" pitchFamily="2" charset="-120"/>
                <a:ea typeface="HanWang WeiBeiMedium-Gb5" panose="02000000000000000000" pitchFamily="2" charset="-120"/>
              </a:rPr>
              <a:t>運行在基督裡的大能</a:t>
            </a:r>
            <a:endParaRPr lang="en-US" altLang="zh-TW" sz="4800" b="1" dirty="0">
              <a:solidFill>
                <a:srgbClr val="FFC000"/>
              </a:solidFill>
              <a:latin typeface="HanWang WeiBeiMedium-Gb5" panose="02000000000000000000" pitchFamily="2" charset="-120"/>
              <a:ea typeface="HanWang WeiBeiMedium-Gb5" panose="02000000000000000000" pitchFamily="2" charset="-120"/>
            </a:endParaRPr>
          </a:p>
          <a:p>
            <a:pPr marL="0" lvl="0" indent="0" algn="ctr" defTabSz="457200">
              <a:lnSpc>
                <a:spcPct val="100000"/>
              </a:lnSpc>
              <a:spcBef>
                <a:spcPts val="0"/>
              </a:spcBef>
              <a:buNone/>
            </a:pPr>
            <a:r>
              <a:rPr lang="en-US" sz="3800" b="1" dirty="0">
                <a:solidFill>
                  <a:srgbClr val="FFC000"/>
                </a:solidFill>
                <a:latin typeface="Arial Narrow" panose="020B0606020202030204" pitchFamily="34" charset="0"/>
                <a:ea typeface="HanWang WeiBeiMedium-Gb5" panose="02000000000000000000" pitchFamily="2" charset="-120"/>
              </a:rPr>
              <a:t>Gospel Power in Christ</a:t>
            </a:r>
          </a:p>
          <a:p>
            <a:pPr marL="0" indent="0" algn="ctr">
              <a:buNone/>
            </a:pPr>
            <a:endParaRPr lang="en-US" altLang="zh-TW" sz="4800" b="1"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1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563526" y="1828801"/>
            <a:ext cx="10770781" cy="38702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30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zh-TW" altLang="en-US" sz="4000" dirty="0">
                <a:solidFill>
                  <a:schemeClr val="accent4">
                    <a:lumMod val="40000"/>
                    <a:lumOff val="60000"/>
                  </a:schemeClr>
                </a:solidFill>
                <a:latin typeface="Arial Narrow" panose="020B0606020202030204" pitchFamily="34" charset="0"/>
                <a:ea typeface="HanWang WeiBeiMedium-Gb5" panose="02000000000000000000" pitchFamily="2" charset="-120"/>
              </a:rPr>
              <a:t>死裡復活的大能</a:t>
            </a:r>
            <a:endParaRPr lang="en-US" altLang="zh-TW" sz="4000"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None/>
            </a:pPr>
            <a:r>
              <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rPr>
              <a:t>Power of </a:t>
            </a:r>
            <a:r>
              <a:rPr lang="en-US" sz="3400" dirty="0" err="1">
                <a:solidFill>
                  <a:schemeClr val="accent4">
                    <a:lumMod val="40000"/>
                    <a:lumOff val="60000"/>
                  </a:schemeClr>
                </a:solidFill>
                <a:latin typeface="Arial Narrow" panose="020B0606020202030204" pitchFamily="34" charset="0"/>
                <a:ea typeface="HanWang WeiBeiMedium-Gb5" panose="02000000000000000000" pitchFamily="2" charset="-120"/>
              </a:rPr>
              <a:t>Resurreciton</a:t>
            </a:r>
            <a:endPar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lvl="0" indent="0" algn="ctr">
              <a:buNone/>
            </a:pPr>
            <a:endParaRPr lang="en-US" altLang="zh-TW" sz="1400" dirty="0">
              <a:solidFill>
                <a:srgbClr val="FFC000">
                  <a:lumMod val="40000"/>
                  <a:lumOff val="60000"/>
                </a:srgbClr>
              </a:solidFill>
              <a:latin typeface="HanWang WeiBeiMedium-Gb5" panose="02000000000000000000" pitchFamily="2" charset="-120"/>
              <a:ea typeface="HanWang WeiBeiMedium-Gb5" panose="02000000000000000000" pitchFamily="2" charset="-120"/>
            </a:endParaRPr>
          </a:p>
          <a:p>
            <a:pPr marL="0" lvl="0" indent="0" algn="ctr" defTabSz="457200">
              <a:lnSpc>
                <a:spcPct val="100000"/>
              </a:lnSpc>
              <a:spcBef>
                <a:spcPts val="0"/>
              </a:spcBef>
              <a:buNone/>
            </a:pPr>
            <a:r>
              <a:rPr lang="zh-TW" altLang="en-US" sz="4000" dirty="0">
                <a:solidFill>
                  <a:srgbClr val="FFC000">
                    <a:lumMod val="40000"/>
                    <a:lumOff val="60000"/>
                  </a:srgbClr>
                </a:solidFill>
                <a:latin typeface="Arial Narrow" panose="020B0606020202030204" pitchFamily="34" charset="0"/>
                <a:ea typeface="HanWang WeiBeiMedium-Gb5" panose="02000000000000000000" pitchFamily="2" charset="-120"/>
              </a:rPr>
              <a:t>勝過惡者的大能</a:t>
            </a:r>
            <a:endParaRPr lang="en-US" altLang="zh-TW" sz="4000" dirty="0">
              <a:solidFill>
                <a:srgbClr val="FFC000">
                  <a:lumMod val="40000"/>
                  <a:lumOff val="60000"/>
                </a:srgbClr>
              </a:solidFill>
              <a:latin typeface="Arial Narrow" panose="020B0606020202030204" pitchFamily="34" charset="0"/>
              <a:ea typeface="HanWang WeiBeiMedium-Gb5" panose="02000000000000000000" pitchFamily="2" charset="-120"/>
            </a:endParaRPr>
          </a:p>
          <a:p>
            <a:pPr marL="0" lvl="0" indent="0" algn="ctr" defTabSz="457200">
              <a:lnSpc>
                <a:spcPct val="100000"/>
              </a:lnSpc>
              <a:spcBef>
                <a:spcPts val="0"/>
              </a:spcBef>
              <a:buNone/>
            </a:pPr>
            <a:r>
              <a:rPr lang="en-US" sz="3400" dirty="0">
                <a:solidFill>
                  <a:srgbClr val="FFC000">
                    <a:lumMod val="40000"/>
                    <a:lumOff val="60000"/>
                  </a:srgbClr>
                </a:solidFill>
                <a:latin typeface="Arial Narrow" panose="020B0606020202030204" pitchFamily="34" charset="0"/>
                <a:ea typeface="HanWang WeiBeiMedium-Gb5" panose="02000000000000000000" pitchFamily="2" charset="-120"/>
              </a:rPr>
              <a:t>Power over the Devil</a:t>
            </a:r>
          </a:p>
          <a:p>
            <a:pPr marL="0" lvl="0" indent="0" algn="ctr">
              <a:buNone/>
            </a:pPr>
            <a:endParaRPr lang="en-US" altLang="zh-TW" sz="1400" dirty="0">
              <a:solidFill>
                <a:srgbClr val="FFC000">
                  <a:lumMod val="40000"/>
                  <a:lumOff val="60000"/>
                </a:srgbClr>
              </a:solidFill>
              <a:latin typeface="HanWang WeiBeiMedium-Gb5" panose="02000000000000000000" pitchFamily="2" charset="-12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3356601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7457EAA-1F6B-42CC-A32B-107206BB3549}"/>
              </a:ext>
            </a:extLst>
          </p:cNvPr>
          <p:cNvSpPr>
            <a:spLocks noGrp="1"/>
          </p:cNvSpPr>
          <p:nvPr>
            <p:ph idx="1"/>
          </p:nvPr>
        </p:nvSpPr>
        <p:spPr>
          <a:xfrm>
            <a:off x="452387" y="121953"/>
            <a:ext cx="11203806" cy="6991116"/>
          </a:xfrm>
        </p:spPr>
        <p:txBody>
          <a:bodyPr>
            <a:normAutofit/>
          </a:bodyPr>
          <a:lstStyle/>
          <a:p>
            <a:pPr marL="0" indent="0">
              <a:lnSpc>
                <a:spcPct val="100000"/>
              </a:lnSpc>
              <a:spcBef>
                <a:spcPts val="1200"/>
              </a:spcBef>
              <a:buNone/>
            </a:pPr>
            <a:r>
              <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1:23 </a:t>
            </a:r>
            <a:r>
              <a:rPr lang="zh-TW" altLang="en-US"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教會是他的身體，是那充滿萬有者所充滿的。 </a:t>
            </a:r>
          </a:p>
          <a:p>
            <a:pPr marL="0" indent="0">
              <a:lnSpc>
                <a:spcPct val="100000"/>
              </a:lnSpc>
              <a:spcBef>
                <a:spcPts val="1200"/>
              </a:spcBef>
              <a:buNone/>
            </a:pPr>
            <a:r>
              <a:rPr lang="en-US" altLang="zh-TW" sz="3600" dirty="0">
                <a:solidFill>
                  <a:schemeClr val="accent4">
                    <a:lumMod val="60000"/>
                    <a:lumOff val="40000"/>
                  </a:schemeClr>
                </a:solidFill>
                <a:latin typeface="Arial Narrow" panose="020B0606020202030204" pitchFamily="34" charset="0"/>
                <a:ea typeface="HanWang WeiBeiMedium-Gb5" panose="02000000000000000000" pitchFamily="2" charset="-120"/>
              </a:rPr>
              <a:t>which is his body, the fullness of him who fills all in all. </a:t>
            </a:r>
          </a:p>
          <a:p>
            <a:pPr marL="0" indent="0">
              <a:lnSpc>
                <a:spcPct val="100000"/>
              </a:lnSpc>
              <a:spcBef>
                <a:spcPts val="1200"/>
              </a:spcBef>
              <a:buNone/>
            </a:pPr>
            <a:endPar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endParaRPr>
          </a:p>
          <a:p>
            <a:pPr marL="0" indent="0">
              <a:lnSpc>
                <a:spcPct val="100000"/>
              </a:lnSpc>
              <a:spcBef>
                <a:spcPts val="1200"/>
              </a:spcBef>
              <a:buNone/>
            </a:pPr>
            <a:r>
              <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3:19 </a:t>
            </a:r>
            <a:r>
              <a:rPr lang="zh-TW" altLang="en-US"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並知道這愛是過於人所能測度的，便叫神一切所充滿的，充滿了你們。 </a:t>
            </a:r>
            <a:endPar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endParaRPr>
          </a:p>
          <a:p>
            <a:pPr marL="0" indent="0">
              <a:lnSpc>
                <a:spcPct val="100000"/>
              </a:lnSpc>
              <a:spcBef>
                <a:spcPts val="1200"/>
              </a:spcBef>
              <a:buNone/>
            </a:pPr>
            <a:r>
              <a:rPr lang="en-US" altLang="zh-TW" sz="3600" dirty="0">
                <a:solidFill>
                  <a:schemeClr val="accent4">
                    <a:lumMod val="60000"/>
                    <a:lumOff val="40000"/>
                  </a:schemeClr>
                </a:solidFill>
                <a:latin typeface="Arial Narrow" panose="020B0606020202030204" pitchFamily="34" charset="0"/>
                <a:ea typeface="HanWang WeiBeiMedium-Gb5" panose="02000000000000000000" pitchFamily="2" charset="-120"/>
              </a:rPr>
              <a:t>and to know the love of Christ that surpasses knowledge, that you may be filled with all the fullness of God. </a:t>
            </a:r>
            <a:endParaRPr lang="zh-TW" altLang="en-US" sz="3600" dirty="0">
              <a:solidFill>
                <a:schemeClr val="accent4">
                  <a:lumMod val="60000"/>
                  <a:lumOff val="4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2402329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7457EAA-1F6B-42CC-A32B-107206BB3549}"/>
              </a:ext>
            </a:extLst>
          </p:cNvPr>
          <p:cNvSpPr>
            <a:spLocks noGrp="1"/>
          </p:cNvSpPr>
          <p:nvPr>
            <p:ph idx="1"/>
          </p:nvPr>
        </p:nvSpPr>
        <p:spPr>
          <a:xfrm>
            <a:off x="452387" y="121953"/>
            <a:ext cx="11203806" cy="6991116"/>
          </a:xfrm>
        </p:spPr>
        <p:txBody>
          <a:bodyPr>
            <a:normAutofit/>
          </a:bodyPr>
          <a:lstStyle/>
          <a:p>
            <a:pPr marL="0" indent="0">
              <a:lnSpc>
                <a:spcPct val="100000"/>
              </a:lnSpc>
              <a:spcBef>
                <a:spcPts val="1200"/>
              </a:spcBef>
              <a:buNone/>
            </a:pPr>
            <a:r>
              <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5:18 </a:t>
            </a:r>
            <a:r>
              <a:rPr lang="zh-TW" altLang="en-US"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不要醉酒，酒能使人放蕩；乃要被聖靈充滿。</a:t>
            </a:r>
            <a:endPar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endParaRPr>
          </a:p>
          <a:p>
            <a:pPr marL="0" indent="0">
              <a:lnSpc>
                <a:spcPct val="100000"/>
              </a:lnSpc>
              <a:spcBef>
                <a:spcPts val="1200"/>
              </a:spcBef>
              <a:buNone/>
            </a:pPr>
            <a:r>
              <a:rPr lang="en-US" sz="3600" dirty="0">
                <a:solidFill>
                  <a:schemeClr val="accent4">
                    <a:lumMod val="60000"/>
                    <a:lumOff val="40000"/>
                  </a:schemeClr>
                </a:solidFill>
                <a:latin typeface="Arial Narrow" panose="020B0606020202030204" pitchFamily="34" charset="0"/>
                <a:ea typeface="HanWang WeiBeiMedium-Gb5" panose="02000000000000000000" pitchFamily="2" charset="-120"/>
              </a:rPr>
              <a:t>And do not get drunk with wine, for that is debauchery, but be filled with the Spirit</a:t>
            </a:r>
            <a:r>
              <a:rPr lang="zh-TW" altLang="en-US" sz="3600" dirty="0">
                <a:solidFill>
                  <a:schemeClr val="accent4">
                    <a:lumMod val="60000"/>
                    <a:lumOff val="40000"/>
                  </a:schemeClr>
                </a:solidFill>
                <a:latin typeface="Arial Narrow" panose="020B0606020202030204" pitchFamily="34" charset="0"/>
                <a:ea typeface="HanWang WeiBeiMedium-Gb5" panose="02000000000000000000" pitchFamily="2" charset="-120"/>
              </a:rPr>
              <a:t> </a:t>
            </a:r>
            <a:r>
              <a:rPr lang="en-US" altLang="zh-TW" sz="3600" dirty="0">
                <a:solidFill>
                  <a:schemeClr val="accent4">
                    <a:lumMod val="60000"/>
                    <a:lumOff val="40000"/>
                  </a:schemeClr>
                </a:solidFill>
                <a:latin typeface="Arial Narrow" panose="020B0606020202030204" pitchFamily="34" charset="0"/>
                <a:ea typeface="HanWang WeiBeiMedium-Gb5" panose="02000000000000000000" pitchFamily="2" charset="-120"/>
              </a:rPr>
              <a:t>.</a:t>
            </a:r>
          </a:p>
          <a:p>
            <a:pPr marL="0" indent="0">
              <a:lnSpc>
                <a:spcPct val="100000"/>
              </a:lnSpc>
              <a:spcBef>
                <a:spcPts val="1200"/>
              </a:spcBef>
              <a:buNone/>
            </a:pPr>
            <a:endParaRPr lang="en-US" altLang="zh-TW" sz="1000" dirty="0">
              <a:solidFill>
                <a:schemeClr val="accent4">
                  <a:lumMod val="60000"/>
                  <a:lumOff val="40000"/>
                </a:schemeClr>
              </a:solidFill>
              <a:latin typeface="Arial Narrow" panose="020B0606020202030204" pitchFamily="34" charset="0"/>
              <a:ea typeface="HanWang WeiBeiMedium-Gb5" panose="02000000000000000000" pitchFamily="2" charset="-120"/>
            </a:endParaRPr>
          </a:p>
          <a:p>
            <a:pPr marL="0" indent="0">
              <a:lnSpc>
                <a:spcPct val="100000"/>
              </a:lnSpc>
              <a:spcBef>
                <a:spcPts val="1200"/>
              </a:spcBef>
              <a:buNone/>
            </a:pPr>
            <a:r>
              <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3:16  </a:t>
            </a:r>
            <a:r>
              <a:rPr lang="zh-TW" altLang="en-US"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求他按著他豐盛的榮耀，藉著他的靈，叫你們心裡的力量剛強起來，</a:t>
            </a:r>
            <a:r>
              <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17 </a:t>
            </a:r>
            <a:r>
              <a:rPr lang="zh-TW" altLang="en-US"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rPr>
              <a:t>使基督因你們的信，住在你們心裡，叫你們的愛心有根有基</a:t>
            </a:r>
            <a:endParaRPr lang="en-US" altLang="zh-TW" sz="4000" b="1" dirty="0">
              <a:solidFill>
                <a:schemeClr val="accent4">
                  <a:lumMod val="60000"/>
                  <a:lumOff val="40000"/>
                </a:schemeClr>
              </a:solidFill>
              <a:latin typeface="HanWang WeiBeiMedium-Gb5" panose="02000000000000000000" pitchFamily="2" charset="-120"/>
              <a:ea typeface="HanWang WeiBeiMedium-Gb5" panose="02000000000000000000" pitchFamily="2" charset="-120"/>
            </a:endParaRPr>
          </a:p>
          <a:p>
            <a:pPr marL="0" indent="0">
              <a:lnSpc>
                <a:spcPct val="100000"/>
              </a:lnSpc>
              <a:spcBef>
                <a:spcPts val="1200"/>
              </a:spcBef>
              <a:buNone/>
            </a:pPr>
            <a:r>
              <a:rPr lang="en-US" altLang="zh-TW" sz="3600" dirty="0">
                <a:solidFill>
                  <a:schemeClr val="accent4">
                    <a:lumMod val="60000"/>
                    <a:lumOff val="40000"/>
                  </a:schemeClr>
                </a:solidFill>
                <a:latin typeface="Arial Narrow" panose="020B0606020202030204" pitchFamily="34" charset="0"/>
                <a:ea typeface="HanWang WeiBeiMedium-Gb5" panose="02000000000000000000" pitchFamily="2" charset="-120"/>
              </a:rPr>
              <a:t>…that according to the riches of his glory he may grant you to be strengthened with power through his Spirit in your inner being, so that Christ may dwell in your hearts through faith—that you, being rooted and grounded in love, </a:t>
            </a:r>
            <a:endParaRPr lang="zh-TW" altLang="en-US" sz="3600" dirty="0">
              <a:solidFill>
                <a:schemeClr val="accent4">
                  <a:lumMod val="60000"/>
                  <a:lumOff val="4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3936895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417442" y="188843"/>
            <a:ext cx="5340627" cy="6361044"/>
          </a:xfrm>
        </p:spPr>
        <p:txBody>
          <a:bodyPr>
            <a:normAutofit/>
          </a:bodyPr>
          <a:lstStyle/>
          <a:p>
            <a:pPr marL="0" indent="0" algn="ctr">
              <a:buNone/>
            </a:pPr>
            <a:r>
              <a:rPr lang="zh-TW" altLang="en-US" sz="4800" dirty="0">
                <a:solidFill>
                  <a:srgbClr val="FFC000"/>
                </a:solidFill>
                <a:latin typeface="HanWang WeiBeiMedium-Gb5" panose="02000000000000000000" pitchFamily="2" charset="-120"/>
                <a:ea typeface="HanWang WeiBeiMedium-Gb5" panose="02000000000000000000" pitchFamily="2" charset="-120"/>
              </a:rPr>
              <a:t>福音是神的大能</a:t>
            </a:r>
            <a:endParaRPr lang="en-US" altLang="zh-TW" sz="4800"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5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361043" y="248478"/>
            <a:ext cx="5340627"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800" b="1" dirty="0">
                <a:solidFill>
                  <a:srgbClr val="FFC000"/>
                </a:solidFill>
                <a:latin typeface="Arial Narrow" panose="020B0606020202030204" pitchFamily="34" charset="0"/>
                <a:ea typeface="HanWang WeiBeiMedium-Gb5" panose="02000000000000000000" pitchFamily="2" charset="-120"/>
              </a:rPr>
              <a:t>The Gospel is the Power of God</a:t>
            </a:r>
          </a:p>
          <a:p>
            <a:pPr marL="0" indent="0" algn="ctr">
              <a:buFont typeface="Arial" panose="020B0604020202020204" pitchFamily="34" charset="0"/>
              <a:buNone/>
            </a:pPr>
            <a:endParaRPr lang="en-US" sz="3000" b="1" dirty="0">
              <a:solidFill>
                <a:srgbClr val="FFC000"/>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2340961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417442" y="188843"/>
            <a:ext cx="5340627" cy="6361044"/>
          </a:xfrm>
        </p:spPr>
        <p:txBody>
          <a:bodyPr>
            <a:normAutofit/>
          </a:bodyPr>
          <a:lstStyle/>
          <a:p>
            <a:pPr marL="0" indent="0" algn="ctr">
              <a:buNone/>
            </a:pPr>
            <a:r>
              <a:rPr lang="zh-TW" altLang="en-US" sz="4800" dirty="0">
                <a:solidFill>
                  <a:srgbClr val="FFC000"/>
                </a:solidFill>
                <a:latin typeface="HanWang WeiBeiMedium-Gb5" panose="02000000000000000000" pitchFamily="2" charset="-120"/>
                <a:ea typeface="HanWang WeiBeiMedium-Gb5" panose="02000000000000000000" pitchFamily="2" charset="-120"/>
              </a:rPr>
              <a:t>福音是神的大能</a:t>
            </a:r>
            <a:endParaRPr lang="en-US" altLang="zh-TW" sz="4800"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5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我不以福音為恥．</a:t>
            </a:r>
            <a:r>
              <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
            </a:r>
            <a:br>
              <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b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這福音本是神的大能、</a:t>
            </a:r>
            <a:r>
              <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
            </a:r>
            <a:br>
              <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b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要救一切相信的</a:t>
            </a:r>
            <a:endPar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en-US" altLang="zh-TW" sz="38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a:t>
            </a:r>
            <a:r>
              <a:rPr lang="zh-TW" altLang="en-US" sz="38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羅</a:t>
            </a:r>
            <a:r>
              <a:rPr lang="en-US" altLang="zh-TW" sz="38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1:16)</a:t>
            </a:r>
            <a:r>
              <a:rPr lang="zh-TW" altLang="en-US" sz="38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 </a:t>
            </a:r>
            <a:endParaRPr lang="en-US" altLang="zh-TW" sz="38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361043" y="248478"/>
            <a:ext cx="5340627"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800" b="1" dirty="0">
                <a:solidFill>
                  <a:srgbClr val="FFC000"/>
                </a:solidFill>
                <a:latin typeface="Arial Narrow" panose="020B0606020202030204" pitchFamily="34" charset="0"/>
                <a:ea typeface="HanWang WeiBeiMedium-Gb5" panose="02000000000000000000" pitchFamily="2" charset="-120"/>
              </a:rPr>
              <a:t>The Gospel is the Power of God</a:t>
            </a:r>
          </a:p>
          <a:p>
            <a:pPr marL="0" indent="0" algn="ctr">
              <a:buFont typeface="Arial" panose="020B0604020202020204" pitchFamily="34" charset="0"/>
              <a:buNone/>
            </a:pPr>
            <a:endParaRPr lang="en-US" sz="30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en-US" sz="3200" dirty="0">
                <a:solidFill>
                  <a:schemeClr val="accent4">
                    <a:lumMod val="40000"/>
                    <a:lumOff val="60000"/>
                  </a:schemeClr>
                </a:solidFill>
                <a:latin typeface="Arial Narrow" panose="020B0606020202030204" pitchFamily="34" charset="0"/>
                <a:ea typeface="HanWang WeiBeiMedium-Gb5" panose="02000000000000000000" pitchFamily="2" charset="-120"/>
              </a:rPr>
              <a:t>For I am not ashamed of the gospel, because it is the power of God that brings salvation </a:t>
            </a:r>
          </a:p>
          <a:p>
            <a:pPr marL="0" indent="0" algn="ctr">
              <a:buNone/>
            </a:pPr>
            <a:r>
              <a:rPr lang="en-US" altLang="zh-TW" sz="3200" dirty="0">
                <a:solidFill>
                  <a:schemeClr val="accent4">
                    <a:lumMod val="40000"/>
                    <a:lumOff val="60000"/>
                  </a:schemeClr>
                </a:solidFill>
                <a:latin typeface="Arial Narrow" panose="020B0606020202030204" pitchFamily="34" charset="0"/>
                <a:ea typeface="HanWang WeiBeiMedium-Gb5" panose="02000000000000000000" pitchFamily="2" charset="-120"/>
              </a:rPr>
              <a:t>(Rom 1:16)</a:t>
            </a:r>
            <a:endParaRPr lang="en-US" sz="3200"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3008704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6361044"/>
          </a:xfrm>
        </p:spPr>
        <p:txBody>
          <a:bodyPr>
            <a:normAutofit/>
          </a:bodyPr>
          <a:lstStyle/>
          <a:p>
            <a:pPr marL="0" indent="0" algn="ctr">
              <a:buNone/>
            </a:pPr>
            <a:r>
              <a:rPr lang="zh-TW" altLang="en-US" sz="4800" b="1" dirty="0">
                <a:solidFill>
                  <a:srgbClr val="FFC000"/>
                </a:solidFill>
                <a:latin typeface="HanWang WeiBeiMedium-Gb5" panose="02000000000000000000" pitchFamily="2" charset="-120"/>
                <a:ea typeface="HanWang WeiBeiMedium-Gb5" panose="02000000000000000000" pitchFamily="2" charset="-120"/>
              </a:rPr>
              <a:t>以弗所書</a:t>
            </a:r>
            <a:endParaRPr lang="en-US" altLang="zh-TW" sz="4800" b="1"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何等浩大的能力</a:t>
            </a:r>
            <a:r>
              <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 </a:t>
            </a:r>
            <a:r>
              <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(1:19)</a:t>
            </a: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800" b="1" dirty="0">
                <a:solidFill>
                  <a:srgbClr val="FFC000"/>
                </a:solidFill>
                <a:latin typeface="Arial Narrow" panose="020B0606020202030204" pitchFamily="34" charset="0"/>
                <a:ea typeface="HanWang WeiBeiMedium-Gb5" panose="02000000000000000000" pitchFamily="2" charset="-120"/>
              </a:rPr>
              <a:t>Ephesians</a:t>
            </a:r>
          </a:p>
          <a:p>
            <a:pPr marL="0" indent="0" algn="ctr">
              <a:buFont typeface="Arial" panose="020B0604020202020204" pitchFamily="34" charset="0"/>
              <a:buNone/>
            </a:pPr>
            <a:endParaRPr lang="en-US" sz="2600" b="1" dirty="0">
              <a:solidFill>
                <a:srgbClr val="FFC000"/>
              </a:solidFill>
              <a:latin typeface="Arial Narrow" panose="020B0606020202030204" pitchFamily="34" charset="0"/>
              <a:ea typeface="HanWang WeiBeiMedium-Gb5" panose="02000000000000000000" pitchFamily="2" charset="-120"/>
            </a:endParaRPr>
          </a:p>
          <a:p>
            <a:pPr marL="0" indent="0">
              <a:buNone/>
            </a:pPr>
            <a:r>
              <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rPr>
              <a:t>the surpassing greatness of His power (1:19)</a:t>
            </a:r>
          </a:p>
          <a:p>
            <a:pPr marL="0" indent="0">
              <a:buNone/>
            </a:pPr>
            <a:endParaRPr lang="en-US" sz="1200"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2510813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6361044"/>
          </a:xfrm>
        </p:spPr>
        <p:txBody>
          <a:bodyPr>
            <a:normAutofit/>
          </a:bodyPr>
          <a:lstStyle/>
          <a:p>
            <a:pPr marL="0" indent="0" algn="ctr">
              <a:buNone/>
            </a:pPr>
            <a:r>
              <a:rPr lang="zh-TW" altLang="en-US" sz="4800" b="1" dirty="0">
                <a:solidFill>
                  <a:srgbClr val="FFC000"/>
                </a:solidFill>
                <a:latin typeface="HanWang WeiBeiMedium-Gb5" panose="02000000000000000000" pitchFamily="2" charset="-120"/>
                <a:ea typeface="HanWang WeiBeiMedium-Gb5" panose="02000000000000000000" pitchFamily="2" charset="-120"/>
              </a:rPr>
              <a:t>以弗所書</a:t>
            </a:r>
            <a:endParaRPr lang="en-US" altLang="zh-TW" sz="4800" b="1"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何等浩大的能力</a:t>
            </a:r>
            <a:r>
              <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 </a:t>
            </a:r>
            <a:r>
              <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(1:19)</a:t>
            </a: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遠超越一切有能的 </a:t>
            </a:r>
            <a:r>
              <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(1:21)</a:t>
            </a: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800" b="1" dirty="0">
                <a:solidFill>
                  <a:srgbClr val="FFC000"/>
                </a:solidFill>
                <a:latin typeface="Arial Narrow" panose="020B0606020202030204" pitchFamily="34" charset="0"/>
                <a:ea typeface="HanWang WeiBeiMedium-Gb5" panose="02000000000000000000" pitchFamily="2" charset="-120"/>
              </a:rPr>
              <a:t>Ephesians</a:t>
            </a:r>
          </a:p>
          <a:p>
            <a:pPr marL="0" indent="0" algn="ctr">
              <a:buFont typeface="Arial" panose="020B0604020202020204" pitchFamily="34" charset="0"/>
              <a:buNone/>
            </a:pPr>
            <a:endParaRPr lang="en-US" sz="2600" b="1" dirty="0">
              <a:solidFill>
                <a:srgbClr val="FFC000"/>
              </a:solidFill>
              <a:latin typeface="Arial Narrow" panose="020B0606020202030204" pitchFamily="34" charset="0"/>
              <a:ea typeface="HanWang WeiBeiMedium-Gb5" panose="02000000000000000000" pitchFamily="2" charset="-120"/>
            </a:endParaRPr>
          </a:p>
          <a:p>
            <a:pPr marL="0" indent="0">
              <a:buNone/>
            </a:pPr>
            <a:r>
              <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rPr>
              <a:t>the surpassing greatness of His power (1:19)</a:t>
            </a:r>
          </a:p>
          <a:p>
            <a:pPr marL="0" indent="0">
              <a:buNone/>
            </a:pPr>
            <a:endParaRPr lang="en-US" sz="1200"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buNone/>
            </a:pPr>
            <a:r>
              <a:rPr lang="en-US" sz="3000" dirty="0">
                <a:solidFill>
                  <a:schemeClr val="accent4">
                    <a:lumMod val="40000"/>
                    <a:lumOff val="60000"/>
                  </a:schemeClr>
                </a:solidFill>
                <a:latin typeface="Arial Narrow" panose="020B0606020202030204" pitchFamily="34" charset="0"/>
                <a:ea typeface="HanWang WeiBeiMedium-Gb5" panose="02000000000000000000" pitchFamily="2" charset="-120"/>
              </a:rPr>
              <a:t>Above every power (1:21)</a:t>
            </a:r>
          </a:p>
        </p:txBody>
      </p:sp>
    </p:spTree>
    <p:extLst>
      <p:ext uri="{BB962C8B-B14F-4D97-AF65-F5344CB8AC3E}">
        <p14:creationId xmlns:p14="http://schemas.microsoft.com/office/powerpoint/2010/main" val="1170713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7530618"/>
          </a:xfrm>
        </p:spPr>
        <p:txBody>
          <a:bodyPr>
            <a:normAutofit/>
          </a:bodyPr>
          <a:lstStyle/>
          <a:p>
            <a:pPr marL="0" indent="0" algn="ctr">
              <a:buNone/>
            </a:pPr>
            <a:r>
              <a:rPr lang="zh-TW" altLang="en-US" sz="4800" b="1" dirty="0">
                <a:solidFill>
                  <a:srgbClr val="FFC000"/>
                </a:solidFill>
                <a:latin typeface="HanWang WeiBeiMedium-Gb5" panose="02000000000000000000" pitchFamily="2" charset="-120"/>
                <a:ea typeface="HanWang WeiBeiMedium-Gb5" panose="02000000000000000000" pitchFamily="2" charset="-120"/>
              </a:rPr>
              <a:t>這能力</a:t>
            </a:r>
            <a:endParaRPr lang="en-US" altLang="zh-TW" sz="4800" b="1"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首先在基督裡</a:t>
            </a:r>
            <a:endPar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1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800" b="1" dirty="0">
                <a:solidFill>
                  <a:srgbClr val="FFC000"/>
                </a:solidFill>
                <a:latin typeface="Arial Narrow" panose="020B0606020202030204" pitchFamily="34" charset="0"/>
                <a:ea typeface="HanWang WeiBeiMedium-Gb5" panose="02000000000000000000" pitchFamily="2" charset="-120"/>
              </a:rPr>
              <a:t>This Power</a:t>
            </a:r>
          </a:p>
          <a:p>
            <a:pPr marL="0" indent="0" algn="ctr">
              <a:buFont typeface="Arial" panose="020B0604020202020204" pitchFamily="34" charset="0"/>
              <a:buNone/>
            </a:pPr>
            <a:endParaRPr lang="en-US" sz="30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rPr>
              <a:t>was first in Christ</a:t>
            </a:r>
          </a:p>
          <a:p>
            <a:pPr marL="0" lvl="0" indent="0" algn="ctr">
              <a:buNone/>
            </a:pPr>
            <a:endParaRPr lang="en-US" altLang="zh-TW" sz="1400" dirty="0">
              <a:solidFill>
                <a:srgbClr val="FFC000">
                  <a:lumMod val="40000"/>
                  <a:lumOff val="60000"/>
                </a:srgbClr>
              </a:solidFill>
              <a:latin typeface="HanWang WeiBeiMedium-Gb5" panose="02000000000000000000" pitchFamily="2" charset="-12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3858055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7530618"/>
          </a:xfrm>
        </p:spPr>
        <p:txBody>
          <a:bodyPr>
            <a:normAutofit/>
          </a:bodyPr>
          <a:lstStyle/>
          <a:p>
            <a:pPr marL="0" indent="0" algn="ctr">
              <a:buNone/>
            </a:pPr>
            <a:r>
              <a:rPr lang="zh-TW" altLang="en-US" sz="4800" b="1" dirty="0">
                <a:solidFill>
                  <a:srgbClr val="FFC000"/>
                </a:solidFill>
                <a:latin typeface="HanWang WeiBeiMedium-Gb5" panose="02000000000000000000" pitchFamily="2" charset="-120"/>
                <a:ea typeface="HanWang WeiBeiMedium-Gb5" panose="02000000000000000000" pitchFamily="2" charset="-120"/>
              </a:rPr>
              <a:t>這能力</a:t>
            </a:r>
            <a:endParaRPr lang="en-US" altLang="zh-TW" sz="4800" b="1"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首先運行在基督裡</a:t>
            </a:r>
            <a:endPar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1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r>
              <a:rPr lang="en-US" altLang="zh-TW" sz="3000" dirty="0">
                <a:latin typeface="HanWang WeiBeiMedium-Gb5" panose="02000000000000000000" pitchFamily="2" charset="-120"/>
                <a:ea typeface="HanWang WeiBeiMedium-Gb5" panose="02000000000000000000" pitchFamily="2" charset="-120"/>
              </a:rPr>
              <a:t>20 </a:t>
            </a:r>
            <a:r>
              <a:rPr lang="zh-TW" altLang="en-US" sz="3400" dirty="0">
                <a:latin typeface="HanWang WeiBeiMedium-Gb5" panose="02000000000000000000" pitchFamily="2" charset="-120"/>
                <a:ea typeface="HanWang WeiBeiMedium-Gb5" panose="02000000000000000000" pitchFamily="2" charset="-120"/>
              </a:rPr>
              <a:t>就是照他在基督身上、</a:t>
            </a:r>
            <a:r>
              <a:rPr lang="zh-TW" altLang="en-US" sz="3400" u="sng" dirty="0">
                <a:latin typeface="HanWang WeiBeiMedium-Gb5" panose="02000000000000000000" pitchFamily="2" charset="-120"/>
                <a:ea typeface="HanWang WeiBeiMedium-Gb5" panose="02000000000000000000" pitchFamily="2" charset="-120"/>
              </a:rPr>
              <a:t>所運行的大能大力</a:t>
            </a:r>
            <a:r>
              <a:rPr lang="zh-TW" altLang="en-US" sz="3400" dirty="0">
                <a:latin typeface="HanWang WeiBeiMedium-Gb5" panose="02000000000000000000" pitchFamily="2" charset="-120"/>
                <a:ea typeface="HanWang WeiBeiMedium-Gb5" panose="02000000000000000000" pitchFamily="2" charset="-120"/>
              </a:rPr>
              <a:t>、使他從死裡復活、叫他在天上坐在自己的右邊，</a:t>
            </a:r>
            <a:r>
              <a:rPr lang="en-US" altLang="zh-TW" sz="3000" dirty="0">
                <a:latin typeface="HanWang WeiBeiMedium-Gb5" panose="02000000000000000000" pitchFamily="2" charset="-120"/>
                <a:ea typeface="HanWang WeiBeiMedium-Gb5" panose="02000000000000000000" pitchFamily="2" charset="-120"/>
              </a:rPr>
              <a:t>21 </a:t>
            </a:r>
            <a:r>
              <a:rPr lang="zh-TW" altLang="en-US" sz="3400" dirty="0">
                <a:latin typeface="HanWang WeiBeiMedium-Gb5" panose="02000000000000000000" pitchFamily="2" charset="-120"/>
                <a:ea typeface="HanWang WeiBeiMedium-Gb5" panose="02000000000000000000" pitchFamily="2" charset="-120"/>
              </a:rPr>
              <a:t>遠超過一切執政的、掌權的、有能的、主治的，和一切有名的；不但是今世的，連來世的也都超過了。 </a:t>
            </a:r>
            <a:r>
              <a:rPr lang="en-US" altLang="zh-TW" sz="3000" dirty="0">
                <a:latin typeface="HanWang WeiBeiMedium-Gb5" panose="02000000000000000000" pitchFamily="2" charset="-120"/>
                <a:ea typeface="HanWang WeiBeiMedium-Gb5" panose="02000000000000000000" pitchFamily="2" charset="-120"/>
              </a:rPr>
              <a:t>(1:20-21)</a:t>
            </a: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800" b="1" dirty="0">
                <a:solidFill>
                  <a:srgbClr val="FFC000"/>
                </a:solidFill>
                <a:latin typeface="Arial Narrow" panose="020B0606020202030204" pitchFamily="34" charset="0"/>
                <a:ea typeface="HanWang WeiBeiMedium-Gb5" panose="02000000000000000000" pitchFamily="2" charset="-120"/>
              </a:rPr>
              <a:t>This Power</a:t>
            </a:r>
          </a:p>
          <a:p>
            <a:pPr marL="0" indent="0" algn="ctr">
              <a:buFont typeface="Arial" panose="020B0604020202020204" pitchFamily="34" charset="0"/>
              <a:buNone/>
            </a:pPr>
            <a:endParaRPr lang="en-US" sz="30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rPr>
              <a:t>was first in Christ</a:t>
            </a:r>
          </a:p>
          <a:p>
            <a:pPr marL="0" lvl="0" indent="0" algn="ctr">
              <a:buNone/>
            </a:pPr>
            <a:endParaRPr lang="en-US" altLang="zh-TW" sz="1400" dirty="0">
              <a:solidFill>
                <a:srgbClr val="FFC000">
                  <a:lumMod val="40000"/>
                  <a:lumOff val="60000"/>
                </a:srgbClr>
              </a:solidFill>
              <a:latin typeface="HanWang WeiBeiMedium-Gb5" panose="02000000000000000000" pitchFamily="2" charset="-120"/>
              <a:ea typeface="HanWang WeiBeiMedium-Gb5" panose="02000000000000000000" pitchFamily="2" charset="-120"/>
            </a:endParaRPr>
          </a:p>
          <a:p>
            <a:pPr marL="0" lvl="0" indent="0">
              <a:buNone/>
            </a:pPr>
            <a:r>
              <a:rPr lang="en-US" sz="3000" dirty="0">
                <a:latin typeface="Arial Narrow" panose="020B0606020202030204" pitchFamily="34" charset="0"/>
              </a:rPr>
              <a:t>…That power is the same as the mighty strength he exerted when he raised Christ from the dead and seated him at his right hand in the heavenly realm, far above all principality, and authority, and might, and lordship, and every name named, not only in this age, but also in the coming one (1:19-21)</a:t>
            </a:r>
            <a:endParaRPr lang="en-US" altLang="zh-TW" sz="3000" dirty="0">
              <a:solidFill>
                <a:prstClr val="white"/>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547689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7530618"/>
          </a:xfrm>
        </p:spPr>
        <p:txBody>
          <a:bodyPr>
            <a:normAutofit/>
          </a:bodyPr>
          <a:lstStyle/>
          <a:p>
            <a:pPr marL="0" indent="0" algn="ctr">
              <a:buNone/>
            </a:pPr>
            <a:r>
              <a:rPr lang="zh-TW" altLang="en-US" sz="4800" b="1" dirty="0">
                <a:solidFill>
                  <a:srgbClr val="FFC000"/>
                </a:solidFill>
                <a:latin typeface="HanWang WeiBeiMedium-Gb5" panose="02000000000000000000" pitchFamily="2" charset="-120"/>
                <a:ea typeface="HanWang WeiBeiMedium-Gb5" panose="02000000000000000000" pitchFamily="2" charset="-120"/>
              </a:rPr>
              <a:t>這能力</a:t>
            </a:r>
            <a:endParaRPr lang="en-US" altLang="zh-TW" sz="4800" b="1" dirty="0">
              <a:solidFill>
                <a:srgbClr val="FFC000"/>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首先運行在基督裡</a:t>
            </a:r>
            <a:endPar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1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如今運行在信徒身上</a:t>
            </a:r>
            <a:endParaRPr lang="en-US" altLang="zh-TW" sz="4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1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r>
              <a:rPr lang="en-US" altLang="zh-TW" sz="3000" dirty="0">
                <a:latin typeface="HanWang WeiBeiMedium-Gb5" panose="02000000000000000000" pitchFamily="2" charset="-120"/>
                <a:ea typeface="HanWang WeiBeiMedium-Gb5" panose="02000000000000000000" pitchFamily="2" charset="-120"/>
              </a:rPr>
              <a:t>17</a:t>
            </a:r>
            <a:r>
              <a:rPr lang="en-US" altLang="zh-TW" sz="3400" dirty="0">
                <a:latin typeface="HanWang WeiBeiMedium-Gb5" panose="02000000000000000000" pitchFamily="2" charset="-120"/>
                <a:ea typeface="HanWang WeiBeiMedium-Gb5" panose="02000000000000000000" pitchFamily="2" charset="-120"/>
              </a:rPr>
              <a:t> </a:t>
            </a:r>
            <a:r>
              <a:rPr lang="zh-TW" altLang="en-US" sz="3400" dirty="0">
                <a:latin typeface="HanWang WeiBeiMedium-Gb5" panose="02000000000000000000" pitchFamily="2" charset="-120"/>
                <a:ea typeface="HanWang WeiBeiMedium-Gb5" panose="02000000000000000000" pitchFamily="2" charset="-120"/>
              </a:rPr>
              <a:t>使基督因你們的信，住在你們心裡</a:t>
            </a:r>
            <a:r>
              <a:rPr lang="en-US" altLang="zh-TW" sz="3400" dirty="0">
                <a:latin typeface="HanWang WeiBeiMedium-Gb5" panose="02000000000000000000" pitchFamily="2" charset="-120"/>
                <a:ea typeface="HanWang WeiBeiMedium-Gb5" panose="02000000000000000000" pitchFamily="2" charset="-120"/>
              </a:rPr>
              <a:t>… </a:t>
            </a:r>
            <a:r>
              <a:rPr lang="en-US" altLang="zh-TW" sz="3000" dirty="0">
                <a:latin typeface="HanWang WeiBeiMedium-Gb5" panose="02000000000000000000" pitchFamily="2" charset="-120"/>
                <a:ea typeface="HanWang WeiBeiMedium-Gb5" panose="02000000000000000000" pitchFamily="2" charset="-120"/>
              </a:rPr>
              <a:t>20</a:t>
            </a:r>
            <a:r>
              <a:rPr lang="en-US" altLang="zh-TW" sz="3400" dirty="0">
                <a:latin typeface="HanWang WeiBeiMedium-Gb5" panose="02000000000000000000" pitchFamily="2" charset="-120"/>
                <a:ea typeface="HanWang WeiBeiMedium-Gb5" panose="02000000000000000000" pitchFamily="2" charset="-120"/>
              </a:rPr>
              <a:t> </a:t>
            </a:r>
            <a:r>
              <a:rPr lang="zh-TW" altLang="en-US" sz="3400" dirty="0">
                <a:latin typeface="HanWang WeiBeiMedium-Gb5" panose="02000000000000000000" pitchFamily="2" charset="-120"/>
                <a:ea typeface="HanWang WeiBeiMedium-Gb5" panose="02000000000000000000" pitchFamily="2" charset="-120"/>
              </a:rPr>
              <a:t>神能照著運行在我們心裡的大力充充足足的成就一切 </a:t>
            </a:r>
            <a:r>
              <a:rPr lang="en-US" altLang="zh-TW" sz="3000" dirty="0">
                <a:latin typeface="HanWang WeiBeiMedium-Gb5" panose="02000000000000000000" pitchFamily="2" charset="-120"/>
                <a:ea typeface="HanWang WeiBeiMedium-Gb5" panose="02000000000000000000" pitchFamily="2" charset="-120"/>
              </a:rPr>
              <a:t>(3:17, 20)</a:t>
            </a: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800" b="1" dirty="0">
                <a:solidFill>
                  <a:srgbClr val="FFC000"/>
                </a:solidFill>
                <a:latin typeface="Arial Narrow" panose="020B0606020202030204" pitchFamily="34" charset="0"/>
                <a:ea typeface="HanWang WeiBeiMedium-Gb5" panose="02000000000000000000" pitchFamily="2" charset="-120"/>
              </a:rPr>
              <a:t>This Power</a:t>
            </a:r>
          </a:p>
          <a:p>
            <a:pPr marL="0" indent="0" algn="ctr">
              <a:buFont typeface="Arial" panose="020B0604020202020204" pitchFamily="34" charset="0"/>
              <a:buNone/>
            </a:pPr>
            <a:endParaRPr lang="en-US" sz="3000" b="1" dirty="0">
              <a:solidFill>
                <a:srgbClr val="FFC000"/>
              </a:solidFill>
              <a:latin typeface="Arial Narrow" panose="020B0606020202030204" pitchFamily="34" charset="0"/>
              <a:ea typeface="HanWang WeiBeiMedium-Gb5" panose="02000000000000000000" pitchFamily="2" charset="-120"/>
            </a:endParaRPr>
          </a:p>
          <a:p>
            <a:pPr marL="0" indent="0" algn="ctr">
              <a:buNone/>
            </a:pPr>
            <a:r>
              <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rPr>
              <a:t>was first in Christ</a:t>
            </a:r>
          </a:p>
          <a:p>
            <a:pPr marL="0" indent="0" algn="ctr">
              <a:buNone/>
            </a:pPr>
            <a:endParaRPr lang="en-US" sz="1600"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None/>
            </a:pPr>
            <a:r>
              <a:rPr lang="en-US" sz="3400" dirty="0">
                <a:solidFill>
                  <a:schemeClr val="accent4">
                    <a:lumMod val="40000"/>
                    <a:lumOff val="60000"/>
                  </a:schemeClr>
                </a:solidFill>
                <a:latin typeface="Arial Narrow" panose="020B0606020202030204" pitchFamily="34" charset="0"/>
                <a:ea typeface="HanWang WeiBeiMedium-Gb5" panose="02000000000000000000" pitchFamily="2" charset="-120"/>
              </a:rPr>
              <a:t>Now works within us through Christ</a:t>
            </a:r>
          </a:p>
          <a:p>
            <a:pPr marL="0" lvl="0" indent="0" algn="ctr">
              <a:buNone/>
            </a:pPr>
            <a:endParaRPr lang="en-US" altLang="zh-TW" sz="1400" dirty="0">
              <a:solidFill>
                <a:srgbClr val="FFC000">
                  <a:lumMod val="40000"/>
                  <a:lumOff val="60000"/>
                </a:srgbClr>
              </a:solidFill>
              <a:latin typeface="HanWang WeiBeiMedium-Gb5" panose="02000000000000000000" pitchFamily="2" charset="-120"/>
              <a:ea typeface="HanWang WeiBeiMedium-Gb5" panose="02000000000000000000" pitchFamily="2" charset="-120"/>
            </a:endParaRPr>
          </a:p>
          <a:p>
            <a:pPr marL="0" lvl="0" indent="0">
              <a:buNone/>
            </a:pPr>
            <a:r>
              <a:rPr lang="en-US" dirty="0"/>
              <a:t>17 that Christ may dwell in your hearts through faith… 20 Now to Him who is able to do far more abundantly beyond all that we ask or think, according to the power that works within us. (Eph 3:17, 20)</a:t>
            </a:r>
            <a:endParaRPr lang="en-US" altLang="zh-TW" sz="3000" dirty="0">
              <a:solidFill>
                <a:prstClr val="white"/>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3616904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CDB4D4-AF8D-4CDA-8138-E57BA1FAB796}"/>
              </a:ext>
            </a:extLst>
          </p:cNvPr>
          <p:cNvSpPr>
            <a:spLocks noGrp="1"/>
          </p:cNvSpPr>
          <p:nvPr>
            <p:ph idx="1"/>
          </p:nvPr>
        </p:nvSpPr>
        <p:spPr>
          <a:xfrm>
            <a:off x="134755" y="188843"/>
            <a:ext cx="5804032" cy="7530618"/>
          </a:xfrm>
        </p:spPr>
        <p:txBody>
          <a:bodyPr>
            <a:normAutofit/>
          </a:bodyPr>
          <a:lstStyle/>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endPar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lgn="ctr">
              <a:buNone/>
            </a:pPr>
            <a:r>
              <a:rPr lang="zh-TW" altLang="en-US"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為什麼</a:t>
            </a:r>
            <a:r>
              <a:rPr lang="en-US" altLang="zh-TW" sz="4800" b="1" dirty="0">
                <a:solidFill>
                  <a:schemeClr val="accent4">
                    <a:lumMod val="40000"/>
                    <a:lumOff val="60000"/>
                  </a:schemeClr>
                </a:solidFill>
                <a:latin typeface="HanWang WeiBeiMedium-Gb5" panose="02000000000000000000" pitchFamily="2" charset="-120"/>
                <a:ea typeface="HanWang WeiBeiMedium-Gb5" panose="02000000000000000000" pitchFamily="2" charset="-120"/>
              </a:rPr>
              <a:t>?</a:t>
            </a:r>
          </a:p>
          <a:p>
            <a:pPr marL="0" indent="0" algn="ctr">
              <a:buNone/>
            </a:pPr>
            <a:endParaRPr lang="en-US" altLang="zh-TW" sz="20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a:p>
            <a:pPr marL="0" indent="0">
              <a:buNone/>
            </a:pPr>
            <a:endParaRPr lang="en-US" altLang="zh-TW" sz="3400" dirty="0">
              <a:solidFill>
                <a:schemeClr val="accent4">
                  <a:lumMod val="40000"/>
                  <a:lumOff val="60000"/>
                </a:schemeClr>
              </a:solidFill>
              <a:latin typeface="HanWang WeiBeiMedium-Gb5" panose="02000000000000000000" pitchFamily="2" charset="-120"/>
              <a:ea typeface="HanWang WeiBeiMedium-Gb5" panose="02000000000000000000" pitchFamily="2" charset="-120"/>
            </a:endParaRPr>
          </a:p>
        </p:txBody>
      </p:sp>
      <p:sp>
        <p:nvSpPr>
          <p:cNvPr id="4" name="Content Placeholder 2">
            <a:extLst>
              <a:ext uri="{FF2B5EF4-FFF2-40B4-BE49-F238E27FC236}">
                <a16:creationId xmlns:a16="http://schemas.microsoft.com/office/drawing/2014/main" xmlns="" id="{F6DD812F-0C26-473A-94F2-30E168D8EC01}"/>
              </a:ext>
            </a:extLst>
          </p:cNvPr>
          <p:cNvSpPr txBox="1">
            <a:spLocks/>
          </p:cNvSpPr>
          <p:nvPr/>
        </p:nvSpPr>
        <p:spPr>
          <a:xfrm>
            <a:off x="6253215" y="248478"/>
            <a:ext cx="5804030" cy="6361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endPar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lgn="ctr">
              <a:buFont typeface="Arial" panose="020B0604020202020204" pitchFamily="34" charset="0"/>
              <a:buNone/>
            </a:pPr>
            <a:r>
              <a:rPr lang="en-US" sz="3800" b="1" dirty="0">
                <a:solidFill>
                  <a:schemeClr val="accent4">
                    <a:lumMod val="40000"/>
                    <a:lumOff val="60000"/>
                  </a:schemeClr>
                </a:solidFill>
                <a:latin typeface="Arial Narrow" panose="020B0606020202030204" pitchFamily="34" charset="0"/>
                <a:ea typeface="HanWang WeiBeiMedium-Gb5" panose="02000000000000000000" pitchFamily="2" charset="-120"/>
              </a:rPr>
              <a:t>Why this Power?</a:t>
            </a:r>
          </a:p>
          <a:p>
            <a:pPr marL="0" indent="0" algn="ctr">
              <a:buFont typeface="Arial" panose="020B0604020202020204" pitchFamily="34" charset="0"/>
              <a:buNone/>
            </a:pPr>
            <a:endParaRPr lang="en-US" sz="30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a:p>
            <a:pPr marL="0" indent="0">
              <a:buNone/>
            </a:pPr>
            <a:endParaRPr lang="en-US" sz="1200" b="1" dirty="0">
              <a:solidFill>
                <a:schemeClr val="accent4">
                  <a:lumMod val="40000"/>
                  <a:lumOff val="60000"/>
                </a:schemeClr>
              </a:solidFill>
              <a:latin typeface="Arial Narrow" panose="020B0606020202030204" pitchFamily="34" charset="0"/>
              <a:ea typeface="HanWang WeiBeiMedium-Gb5" panose="02000000000000000000" pitchFamily="2" charset="-120"/>
            </a:endParaRPr>
          </a:p>
        </p:txBody>
      </p:sp>
    </p:spTree>
    <p:extLst>
      <p:ext uri="{BB962C8B-B14F-4D97-AF65-F5344CB8AC3E}">
        <p14:creationId xmlns:p14="http://schemas.microsoft.com/office/powerpoint/2010/main" val="1343931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1441</TotalTime>
  <Words>525</Words>
  <Application>Microsoft Office PowerPoint</Application>
  <PresentationFormat>Widescreen</PresentationFormat>
  <Paragraphs>191</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GJJHuangCao-S09S</vt:lpstr>
      <vt:lpstr>HanWang WeiBeiMedium-Gb5</vt:lpstr>
      <vt:lpstr>新細明體</vt:lpstr>
      <vt:lpstr>Arial</vt:lpstr>
      <vt:lpstr>Arial Narrow</vt:lpstr>
      <vt:lpstr>Calibri</vt:lpstr>
      <vt:lpstr>Calibri Light</vt:lpstr>
      <vt:lpstr>Office Theme</vt:lpstr>
      <vt:lpstr>福音大能的充滿 The Fullness of the Gospel Power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 Wong</dc:creator>
  <cp:lastModifiedBy>Mandarin</cp:lastModifiedBy>
  <cp:revision>17</cp:revision>
  <dcterms:created xsi:type="dcterms:W3CDTF">2019-10-05T18:43:04Z</dcterms:created>
  <dcterms:modified xsi:type="dcterms:W3CDTF">2019-11-24T16:22:23Z</dcterms:modified>
</cp:coreProperties>
</file>