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7" r:id="rId3"/>
    <p:sldId id="307" r:id="rId4"/>
    <p:sldId id="311" r:id="rId5"/>
    <p:sldId id="312" r:id="rId6"/>
    <p:sldId id="313" r:id="rId7"/>
    <p:sldId id="316" r:id="rId8"/>
    <p:sldId id="314" r:id="rId9"/>
    <p:sldId id="317" r:id="rId10"/>
    <p:sldId id="315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6" r:id="rId19"/>
    <p:sldId id="32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ABEE2-C73C-4A29-AA5C-A86ED3917B10}" v="733" dt="2019-11-10T14:14:45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408D-2778-497E-B4C5-B55F3C7BCC55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0380-7DBC-4921-8DF2-9AAD00719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500" dirty="0">
                <a:latin typeface="DFKai-SB" panose="03000509000000000000" pitchFamily="65" charset="-120"/>
                <a:ea typeface="DFKai-SB" panose="03000509000000000000" pitchFamily="65" charset="-120"/>
              </a:rPr>
              <a:t>棄絕虛假</a:t>
            </a:r>
            <a:r>
              <a:rPr lang="en-US" altLang="zh-TW" sz="55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5500" dirty="0">
                <a:latin typeface="DFKai-SB" panose="03000509000000000000" pitchFamily="65" charset="-120"/>
                <a:ea typeface="DFKai-SB" panose="03000509000000000000" pitchFamily="65" charset="-120"/>
              </a:rPr>
              <a:t>不叫聖靈擔憂</a:t>
            </a:r>
            <a:endParaRPr lang="en-US" sz="55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59130-6920-4BD9-8D45-D245CE81C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6992"/>
            <a:ext cx="9144000" cy="120080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04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就當像光明的子女。（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5:8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你們要謹慎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，不要像愚昧人，當像智慧人。（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5:15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  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275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過去：死在過犯罪惡中，行事隨從今世風俗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如今：在基督裡活過來，行事在神的意旨中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36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行在神的恩召中（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行在神的真理中（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4:17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行在神的愛中（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5:2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行在神的光明中（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5:8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行在神的智慧中（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5:15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262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4:25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所以要棄絕謊言，各人與鄰舍說實話，因為我們是互相為肢體。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26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生氣卻不要犯罪；不可含怒到日落，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27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也不可給魔鬼留地步。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28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從前偷竊的，不要再偷；總要勞力，親手做正經事，就可有餘分給那缺少的人。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29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污穢的言語一句不可出口，只要隨事說造就人的好話，叫聽見的人得益處。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30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不要叫神的聖靈擔憂；你們原是受了他的印記，等候得贖的日子來到。 </a:t>
            </a:r>
          </a:p>
        </p:txBody>
      </p:sp>
    </p:spTree>
    <p:extLst>
      <p:ext uri="{BB962C8B-B14F-4D97-AF65-F5344CB8AC3E}">
        <p14:creationId xmlns:p14="http://schemas.microsoft.com/office/powerpoint/2010/main" val="48720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4:31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一切苦毒、惱恨、忿怒、嚷鬧、毀謗，並一切的惡，都當從你們中間除掉；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32 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並要以恩慈相待，存憐憫的心，彼此饒恕，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正如神在基督裡饒恕了你們一樣。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5:1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所以，你們該效法神，好像蒙慈愛的兒女一樣。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也要憑愛心行事，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正如基督愛我們，為我們捨了自己，當作馨香的供物和祭物，獻與神。 </a:t>
            </a:r>
          </a:p>
        </p:txBody>
      </p:sp>
    </p:spTree>
    <p:extLst>
      <p:ext uri="{BB962C8B-B14F-4D97-AF65-F5344CB8AC3E}">
        <p14:creationId xmlns:p14="http://schemas.microsoft.com/office/powerpoint/2010/main" val="3973395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5:3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至於淫亂並一切污穢，或是貪婪，在你們中間連提都不可，方合聖徒的體統。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因為你們確實的知道，無論是淫亂的，是污穢的，是有貪心的，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在基督和神的國裡都是無分的。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（不得基督和神的國裡的基業）有貪心的，就與拜偶像的一樣。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不要被人虛浮的話欺哄；因這些事，神的忿怒必臨到那悖逆之子。 </a:t>
            </a:r>
          </a:p>
        </p:txBody>
      </p:sp>
    </p:spTree>
    <p:extLst>
      <p:ext uri="{BB962C8B-B14F-4D97-AF65-F5344CB8AC3E}">
        <p14:creationId xmlns:p14="http://schemas.microsoft.com/office/powerpoint/2010/main" val="424537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306192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所以，你們不要與他們同夥。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從前你們是暗昧的，但如今在主裡面是光明的，行事為人就當像光明的子女。 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光明所結的果子就是一切良善、公義、誠實。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總要察驗何為主所喜悅的事。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那暗昧無益的事，不要與人同行，倒要責備行這事的人；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12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因為他們暗中所行的，就是提起來也是可恥的。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13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凡事受了責備，就被光顯明出來，因為一切能顯明的就是光。 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14 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所以主說：你這睡著的人當醒過來，從死裡復活！基督就要光照你了。 </a:t>
            </a:r>
          </a:p>
        </p:txBody>
      </p:sp>
    </p:spTree>
    <p:extLst>
      <p:ext uri="{BB962C8B-B14F-4D97-AF65-F5344CB8AC3E}">
        <p14:creationId xmlns:p14="http://schemas.microsoft.com/office/powerpoint/2010/main" val="3121599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4:25 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所以要棄絕謊言，各人與鄰舍說實話，因為我們是互相為肢體。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26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生氣卻不要犯罪；不可含怒到日落，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27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也不可給魔鬼留地步。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28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從前偷竊的，不要再偷；總要勞力，親手做正經事，就可有餘分給那缺少的人。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29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污穢的言語一句不可出口，只要隨事說造就人的好話，叫聽見的人得益處。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30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不要叫神的聖靈擔憂；你們原是受了他的印記，等候得贖的日子來到。 </a:t>
            </a:r>
          </a:p>
        </p:txBody>
      </p:sp>
    </p:spTree>
    <p:extLst>
      <p:ext uri="{BB962C8B-B14F-4D97-AF65-F5344CB8AC3E}">
        <p14:creationId xmlns:p14="http://schemas.microsoft.com/office/powerpoint/2010/main" val="238838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撒迦利亞書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8:15-17 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15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現在我照樣定意施恩與耶路撒冷和猶大家，你們不要懼怕。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16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你們所當行的是這樣：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各人與鄰舍說話誠實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，在城門口按至理判斷，使人和睦。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17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誰都不可心裡謀害鄰舍，也不可喜愛起假誓，因為這些事都為我所恨惡。這是耶和華說的。 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7957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4:25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所以要棄絕謊言，各人與鄰舍說實話，因為我們是互相為肢體。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26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生氣卻不要犯罪；不可含怒到日落，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27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也不可給魔鬼留地步。 </a:t>
            </a:r>
            <a:r>
              <a:rPr lang="en-US" altLang="zh-TW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28 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從前偷竊的，不要再偷；總要勞力，親手做正經事，就可有餘分給那缺少的人。</a:t>
            </a:r>
            <a:r>
              <a:rPr lang="en-US" altLang="zh-TW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29	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污穢的言語一句不可出口，只要隨事說造就人的好話，叫聽見的人得益處。</a:t>
            </a:r>
            <a:endParaRPr lang="en-US" altLang="zh-TW" sz="40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30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不要叫神的聖靈擔憂；你們原是受了他的印記，等候得贖的日子來到。 </a:t>
            </a:r>
          </a:p>
        </p:txBody>
      </p:sp>
    </p:spTree>
    <p:extLst>
      <p:ext uri="{BB962C8B-B14F-4D97-AF65-F5344CB8AC3E}">
        <p14:creationId xmlns:p14="http://schemas.microsoft.com/office/powerpoint/2010/main" val="4054553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426" y="2032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以賽亞書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63:7-10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我要照耶和華一切所賜給我們的，提起他的慈愛和美德，並他向以色列家所施的大恩；這恩是照他的憐恤和豐盛的慈愛賜給他們的。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他說：他們誠然是我的百姓，不行虛假的子民；這樣，他就作了他們的救主。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他們在一切苦難中，他也同受苦難；並且他面前的使者拯救他們；他以慈愛和憐憫救贖他們；在古時的日子常保抱他們，懷搋他們。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他們竟悖逆，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使主的聖靈擔憂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。他就轉作他們的仇敵，親自攻擊他們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843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3727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1:13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你們既聽見真理的道，就是那叫你們得救的福音，也信了基督，既然信他，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就受了所應許的聖靈為印記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 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2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1:17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求我們主耶穌基督的神，榮耀的父，將那賜人智慧和啟示的靈賞給你們，使你們真知道他，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18  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並且照明你們心中的眼睛，使你們知道他的恩召有何等指望，他在聖徒中得的基業有何等豐盛的榮耀；</a:t>
            </a:r>
            <a:r>
              <a:rPr lang="en-US" altLang="zh-TW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19  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並知道他向我們這信的人所顯的能力是何等浩大 </a:t>
            </a:r>
            <a:endParaRPr lang="en-US" altLang="zh-TW" sz="40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915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985"/>
            <a:ext cx="10515600" cy="41589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「行事為人」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012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2:1-3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你們死在過犯罪惡之中，他叫你們活過來。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那時，你們在其中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，隨從今世的風俗，順服空中掌權者的首領，就是現今在悖逆之子心中運行的邪靈。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我們從前也都在他們中間，放縱肉體的私慾，隨著肉體和心中所喜好的去行，本為可怒之子，和別人一樣。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2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2:4-10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然而，神既有豐富的憐憫，因他愛我們的大愛，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當我們死在過犯中的時候，便叫我們與基督一同活過來。（你們得救是本乎恩。）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6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他又叫我們與基督耶穌一同復活，一同坐在天上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8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你們得救是本乎恩，也因著信；這並不是出於自己，乃是神所賜的；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9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也不是出於行為，免得有人自誇。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10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我們原是他的工作，在基督耶穌裡造成的，為要叫我們行善，就是神所預備叫我們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的。 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10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我為主被囚的勸你們：既然蒙召，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就當與蒙召的恩相稱（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90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我為主被囚的勸你們：既然蒙召，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就當與蒙召的恩相稱（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所以我說，且在主裡確實的說，你們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不要再像外邦人存虛妄的心行事。 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4:17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666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我為主被囚的勸你們：既然蒙召，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就當與蒙召的恩相稱（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所以我說，且在主裡確實的說，你們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不要再像外邦人存虛妄的心行事。 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4:17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 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也要憑愛心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，正如基督愛我們，為我們捨了自己，當作馨香的供物和祭物，獻與神。（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5:2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697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04F8-D162-4AD1-AAC2-D0C077838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06400"/>
            <a:ext cx="11315700" cy="645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</a:t>
            </a:r>
            <a:r>
              <a:rPr lang="zh-TW" altLang="en-US" sz="40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就當像光明的子女。（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5:8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98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1607</Words>
  <Application>Microsoft Office PowerPoint</Application>
  <PresentationFormat>Widescreen</PresentationFormat>
  <Paragraphs>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DFKai-SB</vt:lpstr>
      <vt:lpstr>Arial</vt:lpstr>
      <vt:lpstr>Calibri</vt:lpstr>
      <vt:lpstr>Calibri Light</vt:lpstr>
      <vt:lpstr>Garamond</vt:lpstr>
      <vt:lpstr>Office Theme</vt:lpstr>
      <vt:lpstr>棄絕虛假—不叫聖靈擔憂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6</cp:revision>
  <dcterms:created xsi:type="dcterms:W3CDTF">2019-07-28T12:39:04Z</dcterms:created>
  <dcterms:modified xsi:type="dcterms:W3CDTF">2019-11-10T14:15:51Z</dcterms:modified>
</cp:coreProperties>
</file>